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20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6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1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8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8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2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6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UhL_0nJ7sQ&amp;t=101s&amp;ab_channel=TwinklTeachesKS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016F30-B3C4-959B-D7AC-7FBB910F99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0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F99EB1-C860-98C7-8948-1439AA837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1128811"/>
            <a:ext cx="3447288" cy="3342290"/>
          </a:xfrm>
        </p:spPr>
        <p:txBody>
          <a:bodyPr anchor="b">
            <a:normAutofit/>
          </a:bodyPr>
          <a:lstStyle/>
          <a:p>
            <a:r>
              <a:rPr lang="en-GB" sz="5400" dirty="0"/>
              <a:t>English Flip-Week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A4B62-2735-2B16-06EA-E08E81691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057" y="4589950"/>
            <a:ext cx="4235078" cy="1740512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600" b="1" dirty="0"/>
              <a:t>Watch the video.</a:t>
            </a:r>
          </a:p>
          <a:p>
            <a:pPr>
              <a:lnSpc>
                <a:spcPct val="90000"/>
              </a:lnSpc>
            </a:pPr>
            <a:r>
              <a:rPr lang="en-GB" sz="1600" b="1" dirty="0"/>
              <a:t>Learn how to start a fantastic narrative using different openers.</a:t>
            </a:r>
          </a:p>
          <a:p>
            <a:pPr>
              <a:lnSpc>
                <a:spcPct val="90000"/>
              </a:lnSpc>
            </a:pPr>
            <a:r>
              <a:rPr lang="en-GB" sz="1600" b="1" dirty="0">
                <a:hlinkClick r:id="rId3"/>
              </a:rPr>
              <a:t>https://www.youtube.com/watch?v=GUhL_0nJ7sQ&amp;t=101s&amp;ab_channel=TwinklTeachesKS2</a:t>
            </a:r>
            <a:r>
              <a:rPr lang="en-GB" sz="1600" b="1" dirty="0"/>
              <a:t> 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94441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LightSeedRightStep">
      <a:dk1>
        <a:srgbClr val="000000"/>
      </a:dk1>
      <a:lt1>
        <a:srgbClr val="FFFFFF"/>
      </a:lt1>
      <a:dk2>
        <a:srgbClr val="41242B"/>
      </a:dk2>
      <a:lt2>
        <a:srgbClr val="E2E8E2"/>
      </a:lt2>
      <a:accent1>
        <a:srgbClr val="E76EEE"/>
      </a:accent1>
      <a:accent2>
        <a:srgbClr val="EB4EB2"/>
      </a:accent2>
      <a:accent3>
        <a:srgbClr val="EE6E8B"/>
      </a:accent3>
      <a:accent4>
        <a:srgbClr val="EB6C4E"/>
      </a:accent4>
      <a:accent5>
        <a:srgbClr val="D99428"/>
      </a:accent5>
      <a:accent6>
        <a:srgbClr val="A6A938"/>
      </a:accent6>
      <a:hlink>
        <a:srgbClr val="598E56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51D6E57EFDF24FB12C0CA3B84B5645" ma:contentTypeVersion="17" ma:contentTypeDescription="Create a new document." ma:contentTypeScope="" ma:versionID="6e34d5baf4a7a080571853b0e9457d25">
  <xsd:schema xmlns:xsd="http://www.w3.org/2001/XMLSchema" xmlns:xs="http://www.w3.org/2001/XMLSchema" xmlns:p="http://schemas.microsoft.com/office/2006/metadata/properties" xmlns:ns2="58c31f88-3063-4849-afa5-7bd05be6afb9" xmlns:ns3="0687babd-2c77-4cb3-94d6-7f50016cdfe6" targetNamespace="http://schemas.microsoft.com/office/2006/metadata/properties" ma:root="true" ma:fieldsID="ffe9c311d060d63cd6ad211750f92830" ns2:_="" ns3:_="">
    <xsd:import namespace="58c31f88-3063-4849-afa5-7bd05be6afb9"/>
    <xsd:import namespace="0687babd-2c77-4cb3-94d6-7f50016cdf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31f88-3063-4849-afa5-7bd05be6af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046f049-0e0f-4570-b2b9-f832a8dfbd1c}" ma:internalName="TaxCatchAll" ma:showField="CatchAllData" ma:web="58c31f88-3063-4849-afa5-7bd05be6af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7babd-2c77-4cb3-94d6-7f50016cd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34da347-76ff-40f9-9f7e-bea52469b9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87babd-2c77-4cb3-94d6-7f50016cdfe6">
      <Terms xmlns="http://schemas.microsoft.com/office/infopath/2007/PartnerControls"/>
    </lcf76f155ced4ddcb4097134ff3c332f>
    <TaxCatchAll xmlns="58c31f88-3063-4849-afa5-7bd05be6afb9" xsi:nil="true"/>
  </documentManagement>
</p:properties>
</file>

<file path=customXml/itemProps1.xml><?xml version="1.0" encoding="utf-8"?>
<ds:datastoreItem xmlns:ds="http://schemas.openxmlformats.org/officeDocument/2006/customXml" ds:itemID="{F405FEA7-DC27-4AFF-9CF9-BF2B3EFFD80B}"/>
</file>

<file path=customXml/itemProps2.xml><?xml version="1.0" encoding="utf-8"?>
<ds:datastoreItem xmlns:ds="http://schemas.openxmlformats.org/officeDocument/2006/customXml" ds:itemID="{FA4979BE-8696-4144-9125-0774EE3D1219}"/>
</file>

<file path=customXml/itemProps3.xml><?xml version="1.0" encoding="utf-8"?>
<ds:datastoreItem xmlns:ds="http://schemas.openxmlformats.org/officeDocument/2006/customXml" ds:itemID="{E4D7AF9C-9B58-4600-93C7-DC5B21318C25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Sitka Banner</vt:lpstr>
      <vt:lpstr>HeadlinesVTI</vt:lpstr>
      <vt:lpstr>English Flip-Week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Flip-Week 2</dc:title>
  <dc:creator>Sumaira Babar</dc:creator>
  <cp:lastModifiedBy>Sumaira Babar</cp:lastModifiedBy>
  <cp:revision>1</cp:revision>
  <dcterms:created xsi:type="dcterms:W3CDTF">2023-11-01T11:58:47Z</dcterms:created>
  <dcterms:modified xsi:type="dcterms:W3CDTF">2023-11-01T12:05:37Z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0x0101003451D6E57EFDF24FB12C0CA3B84B5645</vt:lpwstr>
  </property>
</Properties>
</file>