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A7CBD4-2478-4A44-93EE-DDB862C32CAB}" v="532" dt="2021-04-08T20:15:20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rujahan Begum" userId="S::mehrujahan.b@evergreenprimary.org.uk::f946c477-4f8c-43b1-b7bd-d5a7d88e5902" providerId="AD" clId="Web-{A6A7CBD4-2478-4A44-93EE-DDB862C32CAB}"/>
    <pc:docChg chg="addSld modSld addMainMaster delMainMaster">
      <pc:chgData name="Mehrujahan Begum" userId="S::mehrujahan.b@evergreenprimary.org.uk::f946c477-4f8c-43b1-b7bd-d5a7d88e5902" providerId="AD" clId="Web-{A6A7CBD4-2478-4A44-93EE-DDB862C32CAB}" dt="2021-04-08T20:15:19.579" v="283" actId="20577"/>
      <pc:docMkLst>
        <pc:docMk/>
      </pc:docMkLst>
      <pc:sldChg chg="addSp delSp modSp mod setBg modClrScheme addAnim delAnim setClrOvrMap chgLayout">
        <pc:chgData name="Mehrujahan Begum" userId="S::mehrujahan.b@evergreenprimary.org.uk::f946c477-4f8c-43b1-b7bd-d5a7d88e5902" providerId="AD" clId="Web-{A6A7CBD4-2478-4A44-93EE-DDB862C32CAB}" dt="2021-04-08T19:57:28.207" v="61" actId="14100"/>
        <pc:sldMkLst>
          <pc:docMk/>
          <pc:sldMk cId="109857222" sldId="256"/>
        </pc:sldMkLst>
        <pc:spChg chg="mod">
          <ac:chgData name="Mehrujahan Begum" userId="S::mehrujahan.b@evergreenprimary.org.uk::f946c477-4f8c-43b1-b7bd-d5a7d88e5902" providerId="AD" clId="Web-{A6A7CBD4-2478-4A44-93EE-DDB862C32CAB}" dt="2021-04-08T19:55:51.780" v="32"/>
          <ac:spMkLst>
            <pc:docMk/>
            <pc:sldMk cId="109857222" sldId="256"/>
            <ac:spMk id="2" creationId="{00000000-0000-0000-0000-000000000000}"/>
          </ac:spMkLst>
        </pc:spChg>
        <pc:spChg chg="add del mod">
          <ac:chgData name="Mehrujahan Begum" userId="S::mehrujahan.b@evergreenprimary.org.uk::f946c477-4f8c-43b1-b7bd-d5a7d88e5902" providerId="AD" clId="Web-{A6A7CBD4-2478-4A44-93EE-DDB862C32CAB}" dt="2021-04-08T19:56:43.892" v="58" actId="20577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Mehrujahan Begum" userId="S::mehrujahan.b@evergreenprimary.org.uk::f946c477-4f8c-43b1-b7bd-d5a7d88e5902" providerId="AD" clId="Web-{A6A7CBD4-2478-4A44-93EE-DDB862C32CAB}" dt="2021-04-08T19:56:33.751" v="54"/>
          <ac:spMkLst>
            <pc:docMk/>
            <pc:sldMk cId="109857222" sldId="256"/>
            <ac:spMk id="6" creationId="{9DA1DA93-6B15-4933-A9F2-AA49058183BA}"/>
          </ac:spMkLst>
        </pc:spChg>
        <pc:spChg chg="add del">
          <ac:chgData name="Mehrujahan Begum" userId="S::mehrujahan.b@evergreenprimary.org.uk::f946c477-4f8c-43b1-b7bd-d5a7d88e5902" providerId="AD" clId="Web-{A6A7CBD4-2478-4A44-93EE-DDB862C32CAB}" dt="2021-04-08T19:55:51.780" v="32"/>
          <ac:spMkLst>
            <pc:docMk/>
            <pc:sldMk cId="109857222" sldId="256"/>
            <ac:spMk id="9" creationId="{F1314C34-F582-4EEF-86CE-F88761E52434}"/>
          </ac:spMkLst>
        </pc:spChg>
        <pc:spChg chg="add del">
          <ac:chgData name="Mehrujahan Begum" userId="S::mehrujahan.b@evergreenprimary.org.uk::f946c477-4f8c-43b1-b7bd-d5a7d88e5902" providerId="AD" clId="Web-{A6A7CBD4-2478-4A44-93EE-DDB862C32CAB}" dt="2021-04-08T19:55:51.780" v="32"/>
          <ac:spMkLst>
            <pc:docMk/>
            <pc:sldMk cId="109857222" sldId="256"/>
            <ac:spMk id="11" creationId="{7319A1DD-F557-4EC6-8A8C-F7617B4CD678}"/>
          </ac:spMkLst>
        </pc:spChg>
        <pc:spChg chg="add del">
          <ac:chgData name="Mehrujahan Begum" userId="S::mehrujahan.b@evergreenprimary.org.uk::f946c477-4f8c-43b1-b7bd-d5a7d88e5902" providerId="AD" clId="Web-{A6A7CBD4-2478-4A44-93EE-DDB862C32CAB}" dt="2021-04-08T19:55:51.780" v="32"/>
          <ac:spMkLst>
            <pc:docMk/>
            <pc:sldMk cId="109857222" sldId="256"/>
            <ac:spMk id="15" creationId="{C390A367-0330-4E03-9D5F-40308A7975C8}"/>
          </ac:spMkLst>
        </pc:spChg>
        <pc:spChg chg="add">
          <ac:chgData name="Mehrujahan Begum" userId="S::mehrujahan.b@evergreenprimary.org.uk::f946c477-4f8c-43b1-b7bd-d5a7d88e5902" providerId="AD" clId="Web-{A6A7CBD4-2478-4A44-93EE-DDB862C32CAB}" dt="2021-04-08T19:55:51.780" v="32"/>
          <ac:spMkLst>
            <pc:docMk/>
            <pc:sldMk cId="109857222" sldId="256"/>
            <ac:spMk id="20" creationId="{7E8C5D14-1FE5-4E78-901B-86EB53F6B5E8}"/>
          </ac:spMkLst>
        </pc:spChg>
        <pc:spChg chg="add">
          <ac:chgData name="Mehrujahan Begum" userId="S::mehrujahan.b@evergreenprimary.org.uk::f946c477-4f8c-43b1-b7bd-d5a7d88e5902" providerId="AD" clId="Web-{A6A7CBD4-2478-4A44-93EE-DDB862C32CAB}" dt="2021-04-08T19:55:51.780" v="32"/>
          <ac:spMkLst>
            <pc:docMk/>
            <pc:sldMk cId="109857222" sldId="256"/>
            <ac:spMk id="22" creationId="{1EFD404E-14B6-4461-B0DA-EA0E08E999A7}"/>
          </ac:spMkLst>
        </pc:spChg>
        <pc:spChg chg="add">
          <ac:chgData name="Mehrujahan Begum" userId="S::mehrujahan.b@evergreenprimary.org.uk::f946c477-4f8c-43b1-b7bd-d5a7d88e5902" providerId="AD" clId="Web-{A6A7CBD4-2478-4A44-93EE-DDB862C32CAB}" dt="2021-04-08T19:55:51.780" v="32"/>
          <ac:spMkLst>
            <pc:docMk/>
            <pc:sldMk cId="109857222" sldId="256"/>
            <ac:spMk id="24" creationId="{284A8429-F65A-490D-96E4-1158D3E8A026}"/>
          </ac:spMkLst>
        </pc:spChg>
        <pc:spChg chg="add">
          <ac:chgData name="Mehrujahan Begum" userId="S::mehrujahan.b@evergreenprimary.org.uk::f946c477-4f8c-43b1-b7bd-d5a7d88e5902" providerId="AD" clId="Web-{A6A7CBD4-2478-4A44-93EE-DDB862C32CAB}" dt="2021-04-08T19:55:51.780" v="32"/>
          <ac:spMkLst>
            <pc:docMk/>
            <pc:sldMk cId="109857222" sldId="256"/>
            <ac:spMk id="26" creationId="{0F022291-A82B-4D23-A1E0-5F9BD684669E}"/>
          </ac:spMkLst>
        </pc:spChg>
        <pc:picChg chg="add mod">
          <ac:chgData name="Mehrujahan Begum" userId="S::mehrujahan.b@evergreenprimary.org.uk::f946c477-4f8c-43b1-b7bd-d5a7d88e5902" providerId="AD" clId="Web-{A6A7CBD4-2478-4A44-93EE-DDB862C32CAB}" dt="2021-04-08T19:55:51.780" v="32"/>
          <ac:picMkLst>
            <pc:docMk/>
            <pc:sldMk cId="109857222" sldId="256"/>
            <ac:picMk id="4" creationId="{F7C32B6D-70DA-4860-9F8C-CADD2E3D45D0}"/>
          </ac:picMkLst>
        </pc:picChg>
        <pc:picChg chg="add mod">
          <ac:chgData name="Mehrujahan Begum" userId="S::mehrujahan.b@evergreenprimary.org.uk::f946c477-4f8c-43b1-b7bd-d5a7d88e5902" providerId="AD" clId="Web-{A6A7CBD4-2478-4A44-93EE-DDB862C32CAB}" dt="2021-04-08T19:57:28.207" v="61" actId="14100"/>
          <ac:picMkLst>
            <pc:docMk/>
            <pc:sldMk cId="109857222" sldId="256"/>
            <ac:picMk id="7" creationId="{34B621E5-8A3F-4EB7-8FF0-5721DFF1EC09}"/>
          </ac:picMkLst>
        </pc:picChg>
        <pc:cxnChg chg="add del">
          <ac:chgData name="Mehrujahan Begum" userId="S::mehrujahan.b@evergreenprimary.org.uk::f946c477-4f8c-43b1-b7bd-d5a7d88e5902" providerId="AD" clId="Web-{A6A7CBD4-2478-4A44-93EE-DDB862C32CAB}" dt="2021-04-08T19:55:51.780" v="32"/>
          <ac:cxnSpMkLst>
            <pc:docMk/>
            <pc:sldMk cId="109857222" sldId="256"/>
            <ac:cxnSpMk id="13" creationId="{D28A9C89-B313-458F-9C85-515930A51A93}"/>
          </ac:cxnSpMkLst>
        </pc:cxnChg>
      </pc:sldChg>
      <pc:sldChg chg="addSp modSp new mod setBg">
        <pc:chgData name="Mehrujahan Begum" userId="S::mehrujahan.b@evergreenprimary.org.uk::f946c477-4f8c-43b1-b7bd-d5a7d88e5902" providerId="AD" clId="Web-{A6A7CBD4-2478-4A44-93EE-DDB862C32CAB}" dt="2021-04-08T20:01:56.054" v="158" actId="20577"/>
        <pc:sldMkLst>
          <pc:docMk/>
          <pc:sldMk cId="2291672195" sldId="257"/>
        </pc:sldMkLst>
        <pc:spChg chg="mod">
          <ac:chgData name="Mehrujahan Begum" userId="S::mehrujahan.b@evergreenprimary.org.uk::f946c477-4f8c-43b1-b7bd-d5a7d88e5902" providerId="AD" clId="Web-{A6A7CBD4-2478-4A44-93EE-DDB862C32CAB}" dt="2021-04-08T20:01:46.834" v="154"/>
          <ac:spMkLst>
            <pc:docMk/>
            <pc:sldMk cId="2291672195" sldId="257"/>
            <ac:spMk id="2" creationId="{C3467D0F-EC9E-4FE2-94E7-B7A1B124CEC6}"/>
          </ac:spMkLst>
        </pc:spChg>
        <pc:spChg chg="mod">
          <ac:chgData name="Mehrujahan Begum" userId="S::mehrujahan.b@evergreenprimary.org.uk::f946c477-4f8c-43b1-b7bd-d5a7d88e5902" providerId="AD" clId="Web-{A6A7CBD4-2478-4A44-93EE-DDB862C32CAB}" dt="2021-04-08T20:01:56.054" v="158" actId="20577"/>
          <ac:spMkLst>
            <pc:docMk/>
            <pc:sldMk cId="2291672195" sldId="257"/>
            <ac:spMk id="3" creationId="{57A0561A-4F10-4308-9E2A-68255E0DE7D1}"/>
          </ac:spMkLst>
        </pc:spChg>
        <pc:spChg chg="add">
          <ac:chgData name="Mehrujahan Begum" userId="S::mehrujahan.b@evergreenprimary.org.uk::f946c477-4f8c-43b1-b7bd-d5a7d88e5902" providerId="AD" clId="Web-{A6A7CBD4-2478-4A44-93EE-DDB862C32CAB}" dt="2021-04-08T20:01:46.834" v="154"/>
          <ac:spMkLst>
            <pc:docMk/>
            <pc:sldMk cId="2291672195" sldId="257"/>
            <ac:spMk id="8" creationId="{1C799903-48D5-4A31-A1A2-541072D9771E}"/>
          </ac:spMkLst>
        </pc:spChg>
        <pc:spChg chg="add">
          <ac:chgData name="Mehrujahan Begum" userId="S::mehrujahan.b@evergreenprimary.org.uk::f946c477-4f8c-43b1-b7bd-d5a7d88e5902" providerId="AD" clId="Web-{A6A7CBD4-2478-4A44-93EE-DDB862C32CAB}" dt="2021-04-08T20:01:46.834" v="154"/>
          <ac:spMkLst>
            <pc:docMk/>
            <pc:sldMk cId="2291672195" sldId="257"/>
            <ac:spMk id="10" creationId="{8EFFF109-FC58-4FD3-BE05-9775A1310F55}"/>
          </ac:spMkLst>
        </pc:spChg>
        <pc:spChg chg="add">
          <ac:chgData name="Mehrujahan Begum" userId="S::mehrujahan.b@evergreenprimary.org.uk::f946c477-4f8c-43b1-b7bd-d5a7d88e5902" providerId="AD" clId="Web-{A6A7CBD4-2478-4A44-93EE-DDB862C32CAB}" dt="2021-04-08T20:01:46.834" v="154"/>
          <ac:spMkLst>
            <pc:docMk/>
            <pc:sldMk cId="2291672195" sldId="257"/>
            <ac:spMk id="12" creationId="{E1B96AD6-92A9-4273-A62B-96A1C3E0BA95}"/>
          </ac:spMkLst>
        </pc:spChg>
        <pc:spChg chg="add">
          <ac:chgData name="Mehrujahan Begum" userId="S::mehrujahan.b@evergreenprimary.org.uk::f946c477-4f8c-43b1-b7bd-d5a7d88e5902" providerId="AD" clId="Web-{A6A7CBD4-2478-4A44-93EE-DDB862C32CAB}" dt="2021-04-08T20:01:46.834" v="154"/>
          <ac:spMkLst>
            <pc:docMk/>
            <pc:sldMk cId="2291672195" sldId="257"/>
            <ac:spMk id="14" creationId="{463EEC44-1BA3-44ED-81FC-A644B04B2A44}"/>
          </ac:spMkLst>
        </pc:spChg>
      </pc:sldChg>
      <pc:sldChg chg="addSp delSp modSp new">
        <pc:chgData name="Mehrujahan Begum" userId="S::mehrujahan.b@evergreenprimary.org.uk::f946c477-4f8c-43b1-b7bd-d5a7d88e5902" providerId="AD" clId="Web-{A6A7CBD4-2478-4A44-93EE-DDB862C32CAB}" dt="2021-04-08T20:06:07.210" v="200" actId="1076"/>
        <pc:sldMkLst>
          <pc:docMk/>
          <pc:sldMk cId="334959475" sldId="258"/>
        </pc:sldMkLst>
        <pc:spChg chg="mod">
          <ac:chgData name="Mehrujahan Begum" userId="S::mehrujahan.b@evergreenprimary.org.uk::f946c477-4f8c-43b1-b7bd-d5a7d88e5902" providerId="AD" clId="Web-{A6A7CBD4-2478-4A44-93EE-DDB862C32CAB}" dt="2021-04-08T20:05:24.973" v="194" actId="20577"/>
          <ac:spMkLst>
            <pc:docMk/>
            <pc:sldMk cId="334959475" sldId="258"/>
            <ac:spMk id="2" creationId="{B2DCBF69-762D-4D34-A3AD-073539FD4DC7}"/>
          </ac:spMkLst>
        </pc:spChg>
        <pc:spChg chg="del">
          <ac:chgData name="Mehrujahan Begum" userId="S::mehrujahan.b@evergreenprimary.org.uk::f946c477-4f8c-43b1-b7bd-d5a7d88e5902" providerId="AD" clId="Web-{A6A7CBD4-2478-4A44-93EE-DDB862C32CAB}" dt="2021-04-08T20:03:51.170" v="179"/>
          <ac:spMkLst>
            <pc:docMk/>
            <pc:sldMk cId="334959475" sldId="258"/>
            <ac:spMk id="3" creationId="{2A4C283E-A20F-47BB-8EAA-B959FB09C8B1}"/>
          </ac:spMkLst>
        </pc:spChg>
        <pc:picChg chg="add mod ord modCrop">
          <ac:chgData name="Mehrujahan Begum" userId="S::mehrujahan.b@evergreenprimary.org.uk::f946c477-4f8c-43b1-b7bd-d5a7d88e5902" providerId="AD" clId="Web-{A6A7CBD4-2478-4A44-93EE-DDB862C32CAB}" dt="2021-04-08T20:06:07.210" v="200" actId="1076"/>
          <ac:picMkLst>
            <pc:docMk/>
            <pc:sldMk cId="334959475" sldId="258"/>
            <ac:picMk id="4" creationId="{4367A4E3-7EE8-4D18-A291-3A17101DCACA}"/>
          </ac:picMkLst>
        </pc:picChg>
      </pc:sldChg>
      <pc:sldChg chg="modSp new">
        <pc:chgData name="Mehrujahan Begum" userId="S::mehrujahan.b@evergreenprimary.org.uk::f946c477-4f8c-43b1-b7bd-d5a7d88e5902" providerId="AD" clId="Web-{A6A7CBD4-2478-4A44-93EE-DDB862C32CAB}" dt="2021-04-08T20:15:19.579" v="283" actId="20577"/>
        <pc:sldMkLst>
          <pc:docMk/>
          <pc:sldMk cId="2683632188" sldId="259"/>
        </pc:sldMkLst>
        <pc:spChg chg="mod">
          <ac:chgData name="Mehrujahan Begum" userId="S::mehrujahan.b@evergreenprimary.org.uk::f946c477-4f8c-43b1-b7bd-d5a7d88e5902" providerId="AD" clId="Web-{A6A7CBD4-2478-4A44-93EE-DDB862C32CAB}" dt="2021-04-08T20:10:03.225" v="228" actId="20577"/>
          <ac:spMkLst>
            <pc:docMk/>
            <pc:sldMk cId="2683632188" sldId="259"/>
            <ac:spMk id="2" creationId="{DA018027-D443-4706-A017-ED32781743C4}"/>
          </ac:spMkLst>
        </pc:spChg>
        <pc:spChg chg="mod">
          <ac:chgData name="Mehrujahan Begum" userId="S::mehrujahan.b@evergreenprimary.org.uk::f946c477-4f8c-43b1-b7bd-d5a7d88e5902" providerId="AD" clId="Web-{A6A7CBD4-2478-4A44-93EE-DDB862C32CAB}" dt="2021-04-08T20:15:19.579" v="283" actId="20577"/>
          <ac:spMkLst>
            <pc:docMk/>
            <pc:sldMk cId="2683632188" sldId="259"/>
            <ac:spMk id="3" creationId="{29C649E9-B56F-4B10-B8CD-25C7CDFCC43C}"/>
          </ac:spMkLst>
        </pc:spChg>
      </pc:sldChg>
      <pc:sldMasterChg chg="del delSldLayout">
        <pc:chgData name="Mehrujahan Begum" userId="S::mehrujahan.b@evergreenprimary.org.uk::f946c477-4f8c-43b1-b7bd-d5a7d88e5902" providerId="AD" clId="Web-{A6A7CBD4-2478-4A44-93EE-DDB862C32CAB}" dt="2021-04-08T19:54:09.144" v="0"/>
        <pc:sldMasterMkLst>
          <pc:docMk/>
          <pc:sldMasterMk cId="2460954070" sldId="2147483660"/>
        </pc:sldMasterMkLst>
        <pc:sldLayoutChg chg="del">
          <pc:chgData name="Mehrujahan Begum" userId="S::mehrujahan.b@evergreenprimary.org.uk::f946c477-4f8c-43b1-b7bd-d5a7d88e5902" providerId="AD" clId="Web-{A6A7CBD4-2478-4A44-93EE-DDB862C32CAB}" dt="2021-04-08T19:54:09.144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ehrujahan Begum" userId="S::mehrujahan.b@evergreenprimary.org.uk::f946c477-4f8c-43b1-b7bd-d5a7d88e5902" providerId="AD" clId="Web-{A6A7CBD4-2478-4A44-93EE-DDB862C32CAB}" dt="2021-04-08T19:54:09.144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ehrujahan Begum" userId="S::mehrujahan.b@evergreenprimary.org.uk::f946c477-4f8c-43b1-b7bd-d5a7d88e5902" providerId="AD" clId="Web-{A6A7CBD4-2478-4A44-93EE-DDB862C32CAB}" dt="2021-04-08T19:54:09.144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ehrujahan Begum" userId="S::mehrujahan.b@evergreenprimary.org.uk::f946c477-4f8c-43b1-b7bd-d5a7d88e5902" providerId="AD" clId="Web-{A6A7CBD4-2478-4A44-93EE-DDB862C32CAB}" dt="2021-04-08T19:54:09.144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ehrujahan Begum" userId="S::mehrujahan.b@evergreenprimary.org.uk::f946c477-4f8c-43b1-b7bd-d5a7d88e5902" providerId="AD" clId="Web-{A6A7CBD4-2478-4A44-93EE-DDB862C32CAB}" dt="2021-04-08T19:54:09.144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ehrujahan Begum" userId="S::mehrujahan.b@evergreenprimary.org.uk::f946c477-4f8c-43b1-b7bd-d5a7d88e5902" providerId="AD" clId="Web-{A6A7CBD4-2478-4A44-93EE-DDB862C32CAB}" dt="2021-04-08T19:54:09.144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ehrujahan Begum" userId="S::mehrujahan.b@evergreenprimary.org.uk::f946c477-4f8c-43b1-b7bd-d5a7d88e5902" providerId="AD" clId="Web-{A6A7CBD4-2478-4A44-93EE-DDB862C32CAB}" dt="2021-04-08T19:54:09.144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ehrujahan Begum" userId="S::mehrujahan.b@evergreenprimary.org.uk::f946c477-4f8c-43b1-b7bd-d5a7d88e5902" providerId="AD" clId="Web-{A6A7CBD4-2478-4A44-93EE-DDB862C32CAB}" dt="2021-04-08T19:54:09.144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ehrujahan Begum" userId="S::mehrujahan.b@evergreenprimary.org.uk::f946c477-4f8c-43b1-b7bd-d5a7d88e5902" providerId="AD" clId="Web-{A6A7CBD4-2478-4A44-93EE-DDB862C32CAB}" dt="2021-04-08T19:54:09.144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ehrujahan Begum" userId="S::mehrujahan.b@evergreenprimary.org.uk::f946c477-4f8c-43b1-b7bd-d5a7d88e5902" providerId="AD" clId="Web-{A6A7CBD4-2478-4A44-93EE-DDB862C32CAB}" dt="2021-04-08T19:54:09.144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ehrujahan Begum" userId="S::mehrujahan.b@evergreenprimary.org.uk::f946c477-4f8c-43b1-b7bd-d5a7d88e5902" providerId="AD" clId="Web-{A6A7CBD4-2478-4A44-93EE-DDB862C32CAB}" dt="2021-04-08T19:54:09.144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Mehrujahan Begum" userId="S::mehrujahan.b@evergreenprimary.org.uk::f946c477-4f8c-43b1-b7bd-d5a7d88e5902" providerId="AD" clId="Web-{A6A7CBD4-2478-4A44-93EE-DDB862C32CAB}" dt="2021-04-08T19:55:51.780" v="32"/>
        <pc:sldMasterMkLst>
          <pc:docMk/>
          <pc:sldMasterMk cId="2170063970" sldId="2147483750"/>
        </pc:sldMasterMkLst>
        <pc:sldLayoutChg chg="add del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2170063970" sldId="2147483750"/>
            <pc:sldLayoutMk cId="1017911103" sldId="2147483739"/>
          </pc:sldLayoutMkLst>
        </pc:sldLayoutChg>
        <pc:sldLayoutChg chg="add del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2170063970" sldId="2147483750"/>
            <pc:sldLayoutMk cId="3421349925" sldId="2147483740"/>
          </pc:sldLayoutMkLst>
        </pc:sldLayoutChg>
        <pc:sldLayoutChg chg="add del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2170063970" sldId="2147483750"/>
            <pc:sldLayoutMk cId="524349651" sldId="2147483741"/>
          </pc:sldLayoutMkLst>
        </pc:sldLayoutChg>
        <pc:sldLayoutChg chg="add del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2170063970" sldId="2147483750"/>
            <pc:sldLayoutMk cId="4210062341" sldId="2147483742"/>
          </pc:sldLayoutMkLst>
        </pc:sldLayoutChg>
        <pc:sldLayoutChg chg="add del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2170063970" sldId="2147483750"/>
            <pc:sldLayoutMk cId="1679852230" sldId="2147483743"/>
          </pc:sldLayoutMkLst>
        </pc:sldLayoutChg>
        <pc:sldLayoutChg chg="add del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2170063970" sldId="2147483750"/>
            <pc:sldLayoutMk cId="1688097368" sldId="2147483744"/>
          </pc:sldLayoutMkLst>
        </pc:sldLayoutChg>
        <pc:sldLayoutChg chg="add del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2170063970" sldId="2147483750"/>
            <pc:sldLayoutMk cId="1090508320" sldId="2147483745"/>
          </pc:sldLayoutMkLst>
        </pc:sldLayoutChg>
        <pc:sldLayoutChg chg="add del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2170063970" sldId="2147483750"/>
            <pc:sldLayoutMk cId="2144153055" sldId="2147483746"/>
          </pc:sldLayoutMkLst>
        </pc:sldLayoutChg>
        <pc:sldLayoutChg chg="add del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2170063970" sldId="2147483750"/>
            <pc:sldLayoutMk cId="4087701707" sldId="2147483747"/>
          </pc:sldLayoutMkLst>
        </pc:sldLayoutChg>
        <pc:sldLayoutChg chg="add del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2170063970" sldId="2147483750"/>
            <pc:sldLayoutMk cId="3206927880" sldId="2147483748"/>
          </pc:sldLayoutMkLst>
        </pc:sldLayoutChg>
        <pc:sldLayoutChg chg="add del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2170063970" sldId="2147483750"/>
            <pc:sldLayoutMk cId="2244955413" sldId="2147483749"/>
          </pc:sldLayoutMkLst>
        </pc:sldLayoutChg>
      </pc:sldMasterChg>
      <pc:sldMasterChg chg="add addSldLayout">
        <pc:chgData name="Mehrujahan Begum" userId="S::mehrujahan.b@evergreenprimary.org.uk::f946c477-4f8c-43b1-b7bd-d5a7d88e5902" providerId="AD" clId="Web-{A6A7CBD4-2478-4A44-93EE-DDB862C32CAB}" dt="2021-04-08T19:55:51.780" v="32"/>
        <pc:sldMasterMkLst>
          <pc:docMk/>
          <pc:sldMasterMk cId="3099841049" sldId="2147483751"/>
        </pc:sldMasterMkLst>
        <pc:sldLayoutChg chg="add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3099841049" sldId="2147483751"/>
            <pc:sldLayoutMk cId="326195243" sldId="2147483752"/>
          </pc:sldLayoutMkLst>
        </pc:sldLayoutChg>
        <pc:sldLayoutChg chg="add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3099841049" sldId="2147483751"/>
            <pc:sldLayoutMk cId="1538023549" sldId="2147483753"/>
          </pc:sldLayoutMkLst>
        </pc:sldLayoutChg>
        <pc:sldLayoutChg chg="add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3099841049" sldId="2147483751"/>
            <pc:sldLayoutMk cId="1770440166" sldId="2147483754"/>
          </pc:sldLayoutMkLst>
        </pc:sldLayoutChg>
        <pc:sldLayoutChg chg="add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3099841049" sldId="2147483751"/>
            <pc:sldLayoutMk cId="426819188" sldId="2147483755"/>
          </pc:sldLayoutMkLst>
        </pc:sldLayoutChg>
        <pc:sldLayoutChg chg="add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3099841049" sldId="2147483751"/>
            <pc:sldLayoutMk cId="2976083623" sldId="2147483756"/>
          </pc:sldLayoutMkLst>
        </pc:sldLayoutChg>
        <pc:sldLayoutChg chg="add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3099841049" sldId="2147483751"/>
            <pc:sldLayoutMk cId="3157667767" sldId="2147483757"/>
          </pc:sldLayoutMkLst>
        </pc:sldLayoutChg>
        <pc:sldLayoutChg chg="add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3099841049" sldId="2147483751"/>
            <pc:sldLayoutMk cId="2644557084" sldId="2147483758"/>
          </pc:sldLayoutMkLst>
        </pc:sldLayoutChg>
        <pc:sldLayoutChg chg="add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3099841049" sldId="2147483751"/>
            <pc:sldLayoutMk cId="3833640640" sldId="2147483759"/>
          </pc:sldLayoutMkLst>
        </pc:sldLayoutChg>
        <pc:sldLayoutChg chg="add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3099841049" sldId="2147483751"/>
            <pc:sldLayoutMk cId="141044730" sldId="2147483760"/>
          </pc:sldLayoutMkLst>
        </pc:sldLayoutChg>
        <pc:sldLayoutChg chg="add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3099841049" sldId="2147483751"/>
            <pc:sldLayoutMk cId="4169691233" sldId="2147483761"/>
          </pc:sldLayoutMkLst>
        </pc:sldLayoutChg>
        <pc:sldLayoutChg chg="add">
          <pc:chgData name="Mehrujahan Begum" userId="S::mehrujahan.b@evergreenprimary.org.uk::f946c477-4f8c-43b1-b7bd-d5a7d88e5902" providerId="AD" clId="Web-{A6A7CBD4-2478-4A44-93EE-DDB862C32CAB}" dt="2021-04-08T19:55:51.780" v="32"/>
          <pc:sldLayoutMkLst>
            <pc:docMk/>
            <pc:sldMasterMk cId="3099841049" sldId="2147483751"/>
            <pc:sldLayoutMk cId="1055481667" sldId="21474837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9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9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8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2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8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6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4">
            <a:extLst>
              <a:ext uri="{FF2B5EF4-FFF2-40B4-BE49-F238E27FC236}">
                <a16:creationId xmlns:a16="http://schemas.microsoft.com/office/drawing/2014/main" id="{7E8C5D14-1FE5-4E78-901B-86EB53F6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!!Rectangle">
            <a:extLst>
              <a:ext uri="{FF2B5EF4-FFF2-40B4-BE49-F238E27FC236}">
                <a16:creationId xmlns:a16="http://schemas.microsoft.com/office/drawing/2014/main" id="{1EFD404E-14B6-4461-B0DA-EA0E08E99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ouse of paper with a heart against sunlight">
            <a:extLst>
              <a:ext uri="{FF2B5EF4-FFF2-40B4-BE49-F238E27FC236}">
                <a16:creationId xmlns:a16="http://schemas.microsoft.com/office/drawing/2014/main" id="{F7C32B6D-70DA-4860-9F8C-CADD2E3D45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3450" b="228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23013"/>
            <a:ext cx="10515600" cy="3094068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W6 Homework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193001"/>
            <a:ext cx="10515599" cy="822960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340" y="3970429"/>
            <a:ext cx="9751823" cy="5826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3600"/>
          </a:p>
          <a:p>
            <a:pPr algn="ctr">
              <a:lnSpc>
                <a:spcPct val="100000"/>
              </a:lnSpc>
            </a:pPr>
            <a:r>
              <a:rPr lang="en-GB" sz="3600" dirty="0"/>
              <a:t>Due: Tuesday 20th April 2021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4650963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34B621E5-8A3F-4EB7-8FF0-5721DFF1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6" y="569"/>
            <a:ext cx="2243138" cy="22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67D0F-EC9E-4FE2-94E7-B7A1B124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i="1" u="sng" dirty="0"/>
              <a:t>Spelling</a:t>
            </a:r>
            <a:br>
              <a:rPr lang="en-GB" dirty="0"/>
            </a:br>
            <a:r>
              <a:rPr lang="en-GB" dirty="0"/>
              <a:t>TEST on Friday 23rd April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0561A-4F10-4308-9E2A-68255E0D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AutoNum type="arabicPeriod"/>
            </a:pPr>
            <a:r>
              <a:rPr lang="en-GB" sz="3200" dirty="0"/>
              <a:t>Impossible </a:t>
            </a:r>
          </a:p>
          <a:p>
            <a:pPr marL="514350" indent="-514350">
              <a:buAutoNum type="arabicPeriod"/>
            </a:pPr>
            <a:r>
              <a:rPr lang="en-GB" sz="3200" dirty="0"/>
              <a:t>Frantically </a:t>
            </a:r>
          </a:p>
          <a:p>
            <a:pPr marL="514350" indent="-514350">
              <a:buAutoNum type="arabicPeriod"/>
            </a:pPr>
            <a:r>
              <a:rPr lang="en-GB" sz="3200" dirty="0"/>
              <a:t>Basically </a:t>
            </a:r>
          </a:p>
          <a:p>
            <a:pPr marL="514350" indent="-514350">
              <a:buAutoNum type="arabicPeriod"/>
            </a:pPr>
            <a:r>
              <a:rPr lang="en-GB" sz="3200" dirty="0"/>
              <a:t>Pleasure </a:t>
            </a:r>
          </a:p>
          <a:p>
            <a:pPr marL="514350" indent="-514350">
              <a:buAutoNum type="arabicPeriod"/>
            </a:pPr>
            <a:r>
              <a:rPr lang="en-GB" sz="3200" dirty="0"/>
              <a:t>Nature </a:t>
            </a:r>
          </a:p>
          <a:p>
            <a:pPr marL="514350" indent="-514350">
              <a:buAutoNum type="arabicPeriod"/>
            </a:pPr>
            <a:r>
              <a:rPr lang="en-GB" sz="3200" dirty="0"/>
              <a:t>Adventure </a:t>
            </a:r>
          </a:p>
          <a:p>
            <a:pPr marL="514350" indent="-514350">
              <a:buAutoNum type="arabicPeriod"/>
            </a:pPr>
            <a:r>
              <a:rPr lang="en-GB" sz="3200" dirty="0"/>
              <a:t>Dangerous </a:t>
            </a:r>
          </a:p>
          <a:p>
            <a:pPr marL="514350" indent="-514350">
              <a:buAutoNum type="arabicPeriod"/>
            </a:pPr>
            <a:r>
              <a:rPr lang="en-GB" sz="3200" dirty="0"/>
              <a:t>Tremendous </a:t>
            </a:r>
          </a:p>
          <a:p>
            <a:pPr marL="514350" indent="-514350">
              <a:buAutoNum type="arabicPeriod"/>
            </a:pPr>
            <a:r>
              <a:rPr lang="en-GB" sz="3200" dirty="0"/>
              <a:t>Decide </a:t>
            </a:r>
          </a:p>
          <a:p>
            <a:pPr marL="514350" indent="-514350">
              <a:buAutoNum type="arabicPeriod"/>
            </a:pPr>
            <a:r>
              <a:rPr lang="en-GB" sz="3200" dirty="0"/>
              <a:t>Different </a:t>
            </a:r>
          </a:p>
        </p:txBody>
      </p:sp>
    </p:spTree>
    <p:extLst>
      <p:ext uri="{BB962C8B-B14F-4D97-AF65-F5344CB8AC3E}">
        <p14:creationId xmlns:p14="http://schemas.microsoft.com/office/powerpoint/2010/main" val="229167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BF69-762D-4D34-A3AD-073539FD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99" y="84296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GB" i="1" u="sng" dirty="0"/>
              <a:t>Times Table</a:t>
            </a:r>
            <a:br>
              <a:rPr lang="en-GB" dirty="0"/>
            </a:br>
            <a:r>
              <a:rPr lang="en-GB" dirty="0"/>
              <a:t>Revise </a:t>
            </a:r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4367A4E3-7EE8-4D18-A291-3A17101DC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89" t="30984" r="5163" b="15101"/>
          <a:stretch/>
        </p:blipFill>
        <p:spPr>
          <a:xfrm>
            <a:off x="2214061" y="823055"/>
            <a:ext cx="9756604" cy="5854254"/>
          </a:xfrm>
        </p:spPr>
      </p:pic>
    </p:spTree>
    <p:extLst>
      <p:ext uri="{BB962C8B-B14F-4D97-AF65-F5344CB8AC3E}">
        <p14:creationId xmlns:p14="http://schemas.microsoft.com/office/powerpoint/2010/main" val="33495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8027-D443-4706-A017-ED327817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u="sng" dirty="0"/>
              <a:t>Why was the River Nile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649E9-B56F-4B10-B8CD-25C7CDFCC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/>
              <a:t>Read the information on the PowerPoint </a:t>
            </a:r>
          </a:p>
          <a:p>
            <a:r>
              <a:rPr lang="en-GB" sz="3600" dirty="0"/>
              <a:t>Create a poster on </a:t>
            </a:r>
            <a:r>
              <a:rPr lang="en-GB" sz="3600" dirty="0">
                <a:ea typeface="+mn-lt"/>
                <a:cs typeface="+mn-lt"/>
              </a:rPr>
              <a:t>why the River Nile was so important to the ancient Egyptians. 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8363218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AccentBoxVTI</vt:lpstr>
      <vt:lpstr>W6 Homework </vt:lpstr>
      <vt:lpstr>Spelling TEST on Friday 23rd April 2021</vt:lpstr>
      <vt:lpstr>Times Table Revise </vt:lpstr>
      <vt:lpstr>Why was the River Nile so important?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72</cp:revision>
  <dcterms:created xsi:type="dcterms:W3CDTF">2021-04-08T19:53:44Z</dcterms:created>
  <dcterms:modified xsi:type="dcterms:W3CDTF">2021-04-08T20:15:25Z</dcterms:modified>
</cp:coreProperties>
</file>