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79" r:id="rId6"/>
    <p:sldId id="387" r:id="rId7"/>
    <p:sldId id="342" r:id="rId8"/>
    <p:sldId id="380" r:id="rId9"/>
    <p:sldId id="343" r:id="rId10"/>
    <p:sldId id="381" r:id="rId11"/>
    <p:sldId id="345" r:id="rId12"/>
    <p:sldId id="382" r:id="rId13"/>
    <p:sldId id="346" r:id="rId14"/>
    <p:sldId id="383" r:id="rId15"/>
    <p:sldId id="360" r:id="rId16"/>
    <p:sldId id="326" r:id="rId17"/>
    <p:sldId id="384" r:id="rId18"/>
    <p:sldId id="347" r:id="rId19"/>
    <p:sldId id="385" r:id="rId20"/>
    <p:sldId id="349" r:id="rId21"/>
    <p:sldId id="386" r:id="rId22"/>
    <p:sldId id="35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906488-5502-4C8C-BB9A-AC481D392008}" v="25" dt="2018-11-05T15:45:03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6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17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Fitzpatrick" userId="d1b284ec-d1dd-4765-b823-b34899491c26" providerId="ADAL" clId="{A9FE289B-0655-4794-B345-601490B12939}"/>
    <pc:docChg chg="undo custSel addSld delSld modSld">
      <pc:chgData name="Jan Fitzpatrick" userId="d1b284ec-d1dd-4765-b823-b34899491c26" providerId="ADAL" clId="{A9FE289B-0655-4794-B345-601490B12939}" dt="2018-11-01T09:40:34.179" v="3634" actId="572"/>
      <pc:docMkLst>
        <pc:docMk/>
      </pc:docMkLst>
      <pc:sldChg chg="modSp">
        <pc:chgData name="Jan Fitzpatrick" userId="d1b284ec-d1dd-4765-b823-b34899491c26" providerId="ADAL" clId="{A9FE289B-0655-4794-B345-601490B12939}" dt="2018-10-31T15:19:02.806" v="2" actId="6549"/>
        <pc:sldMkLst>
          <pc:docMk/>
          <pc:sldMk cId="2637481266" sldId="256"/>
        </pc:sldMkLst>
        <pc:spChg chg="mod">
          <ac:chgData name="Jan Fitzpatrick" userId="d1b284ec-d1dd-4765-b823-b34899491c26" providerId="ADAL" clId="{A9FE289B-0655-4794-B345-601490B12939}" dt="2018-10-31T15:19:02.806" v="2" actId="6549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A9FE289B-0655-4794-B345-601490B12939}" dt="2018-10-31T15:19:28.715" v="3" actId="207"/>
        <pc:sldMkLst>
          <pc:docMk/>
          <pc:sldMk cId="3855900595" sldId="301"/>
        </pc:sldMkLst>
        <pc:spChg chg="mod">
          <ac:chgData name="Jan Fitzpatrick" userId="d1b284ec-d1dd-4765-b823-b34899491c26" providerId="ADAL" clId="{A9FE289B-0655-4794-B345-601490B12939}" dt="2018-10-31T15:19:28.715" v="3" actId="207"/>
          <ac:spMkLst>
            <pc:docMk/>
            <pc:sldMk cId="3855900595" sldId="301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A9FE289B-0655-4794-B345-601490B12939}" dt="2018-11-01T08:16:37.585" v="1580" actId="255"/>
        <pc:sldMkLst>
          <pc:docMk/>
          <pc:sldMk cId="273723392" sldId="308"/>
        </pc:sldMkLst>
        <pc:spChg chg="mod">
          <ac:chgData name="Jan Fitzpatrick" userId="d1b284ec-d1dd-4765-b823-b34899491c26" providerId="ADAL" clId="{A9FE289B-0655-4794-B345-601490B12939}" dt="2018-11-01T08:16:37.585" v="1580" actId="255"/>
          <ac:spMkLst>
            <pc:docMk/>
            <pc:sldMk cId="273723392" sldId="308"/>
            <ac:spMk id="19" creationId="{5252A847-DE45-4FA3-A1F8-EEBEB845FF8E}"/>
          </ac:spMkLst>
        </pc:spChg>
        <pc:picChg chg="mod">
          <ac:chgData name="Jan Fitzpatrick" userId="d1b284ec-d1dd-4765-b823-b34899491c26" providerId="ADAL" clId="{A9FE289B-0655-4794-B345-601490B12939}" dt="2018-10-31T15:20:01.684" v="7" actId="1037"/>
          <ac:picMkLst>
            <pc:docMk/>
            <pc:sldMk cId="273723392" sldId="308"/>
            <ac:picMk id="67" creationId="{62E8259F-1A5B-42D2-8D5D-5775A44CCFD8}"/>
          </ac:picMkLst>
        </pc:picChg>
      </pc:sldChg>
      <pc:sldChg chg="addSp delSp modSp">
        <pc:chgData name="Jan Fitzpatrick" userId="d1b284ec-d1dd-4765-b823-b34899491c26" providerId="ADAL" clId="{A9FE289B-0655-4794-B345-601490B12939}" dt="2018-11-01T08:42:52.444" v="1964" actId="478"/>
        <pc:sldMkLst>
          <pc:docMk/>
          <pc:sldMk cId="636014570" sldId="314"/>
        </pc:sldMkLst>
        <pc:spChg chg="add del mod topLvl">
          <ac:chgData name="Jan Fitzpatrick" userId="d1b284ec-d1dd-4765-b823-b34899491c26" providerId="ADAL" clId="{A9FE289B-0655-4794-B345-601490B12939}" dt="2018-11-01T08:42:52.444" v="1964" actId="478"/>
          <ac:spMkLst>
            <pc:docMk/>
            <pc:sldMk cId="636014570" sldId="314"/>
            <ac:spMk id="2" creationId="{FEBEC3B7-334E-40A7-B615-BA8B594195FA}"/>
          </ac:spMkLst>
        </pc:spChg>
        <pc:spChg chg="add del mod">
          <ac:chgData name="Jan Fitzpatrick" userId="d1b284ec-d1dd-4765-b823-b34899491c26" providerId="ADAL" clId="{A9FE289B-0655-4794-B345-601490B12939}" dt="2018-11-01T08:36:55.509" v="1904" actId="478"/>
          <ac:spMkLst>
            <pc:docMk/>
            <pc:sldMk cId="636014570" sldId="314"/>
            <ac:spMk id="3" creationId="{2D36DD64-9940-4A71-AE3F-51A79F8B8F4B}"/>
          </ac:spMkLst>
        </pc:spChg>
        <pc:spChg chg="add mod topLvl">
          <ac:chgData name="Jan Fitzpatrick" userId="d1b284ec-d1dd-4765-b823-b34899491c26" providerId="ADAL" clId="{A9FE289B-0655-4794-B345-601490B12939}" dt="2018-11-01T08:39:35.874" v="1931" actId="164"/>
          <ac:spMkLst>
            <pc:docMk/>
            <pc:sldMk cId="636014570" sldId="314"/>
            <ac:spMk id="5" creationId="{E301F8D1-1FC9-4C0E-8147-B77375CDE7F9}"/>
          </ac:spMkLst>
        </pc:spChg>
        <pc:spChg chg="add mod">
          <ac:chgData name="Jan Fitzpatrick" userId="d1b284ec-d1dd-4765-b823-b34899491c26" providerId="ADAL" clId="{A9FE289B-0655-4794-B345-601490B12939}" dt="2018-11-01T08:29:29.086" v="1736" actId="1035"/>
          <ac:spMkLst>
            <pc:docMk/>
            <pc:sldMk cId="636014570" sldId="314"/>
            <ac:spMk id="6" creationId="{60477405-8FDC-43E3-8974-BCCC51302D80}"/>
          </ac:spMkLst>
        </pc:spChg>
        <pc:spChg chg="add mod">
          <ac:chgData name="Jan Fitzpatrick" userId="d1b284ec-d1dd-4765-b823-b34899491c26" providerId="ADAL" clId="{A9FE289B-0655-4794-B345-601490B12939}" dt="2018-11-01T08:29:29.086" v="1736" actId="1035"/>
          <ac:spMkLst>
            <pc:docMk/>
            <pc:sldMk cId="636014570" sldId="314"/>
            <ac:spMk id="9" creationId="{1B78996B-1E5C-4362-A92E-89490F84D220}"/>
          </ac:spMkLst>
        </pc:spChg>
        <pc:spChg chg="add mod">
          <ac:chgData name="Jan Fitzpatrick" userId="d1b284ec-d1dd-4765-b823-b34899491c26" providerId="ADAL" clId="{A9FE289B-0655-4794-B345-601490B12939}" dt="2018-11-01T08:29:29.086" v="1736" actId="1035"/>
          <ac:spMkLst>
            <pc:docMk/>
            <pc:sldMk cId="636014570" sldId="314"/>
            <ac:spMk id="10" creationId="{DB108EE4-CF15-4E19-90A4-69BDF413BB16}"/>
          </ac:spMkLst>
        </pc:spChg>
        <pc:spChg chg="add del mod">
          <ac:chgData name="Jan Fitzpatrick" userId="d1b284ec-d1dd-4765-b823-b34899491c26" providerId="ADAL" clId="{A9FE289B-0655-4794-B345-601490B12939}" dt="2018-11-01T08:42:52.444" v="1964" actId="478"/>
          <ac:spMkLst>
            <pc:docMk/>
            <pc:sldMk cId="636014570" sldId="314"/>
            <ac:spMk id="11" creationId="{28913745-9AEC-479B-B52A-F8560E248614}"/>
          </ac:spMkLst>
        </pc:spChg>
        <pc:spChg chg="add del mod">
          <ac:chgData name="Jan Fitzpatrick" userId="d1b284ec-d1dd-4765-b823-b34899491c26" providerId="ADAL" clId="{A9FE289B-0655-4794-B345-601490B12939}" dt="2018-11-01T08:42:52.444" v="1964" actId="478"/>
          <ac:spMkLst>
            <pc:docMk/>
            <pc:sldMk cId="636014570" sldId="314"/>
            <ac:spMk id="12" creationId="{A1271530-F7B3-4886-A736-8974F77CC50A}"/>
          </ac:spMkLst>
        </pc:spChg>
        <pc:spChg chg="add del mod">
          <ac:chgData name="Jan Fitzpatrick" userId="d1b284ec-d1dd-4765-b823-b34899491c26" providerId="ADAL" clId="{A9FE289B-0655-4794-B345-601490B12939}" dt="2018-11-01T08:42:52.444" v="1964" actId="478"/>
          <ac:spMkLst>
            <pc:docMk/>
            <pc:sldMk cId="636014570" sldId="314"/>
            <ac:spMk id="13" creationId="{C686A578-E98F-4666-9A38-16173EF3D4D4}"/>
          </ac:spMkLst>
        </pc:spChg>
        <pc:spChg chg="add del mod">
          <ac:chgData name="Jan Fitzpatrick" userId="d1b284ec-d1dd-4765-b823-b34899491c26" providerId="ADAL" clId="{A9FE289B-0655-4794-B345-601490B12939}" dt="2018-11-01T08:42:52.444" v="1964" actId="478"/>
          <ac:spMkLst>
            <pc:docMk/>
            <pc:sldMk cId="636014570" sldId="314"/>
            <ac:spMk id="14" creationId="{3BC27C9B-26D3-4E13-A0A1-0095C375E2E0}"/>
          </ac:spMkLst>
        </pc:spChg>
        <pc:spChg chg="add del mod">
          <ac:chgData name="Jan Fitzpatrick" userId="d1b284ec-d1dd-4765-b823-b34899491c26" providerId="ADAL" clId="{A9FE289B-0655-4794-B345-601490B12939}" dt="2018-11-01T08:42:52.444" v="1964" actId="478"/>
          <ac:spMkLst>
            <pc:docMk/>
            <pc:sldMk cId="636014570" sldId="314"/>
            <ac:spMk id="15" creationId="{2BF33E1C-BF68-433B-A2D7-D20135B15D9E}"/>
          </ac:spMkLst>
        </pc:spChg>
        <pc:spChg chg="add del mod">
          <ac:chgData name="Jan Fitzpatrick" userId="d1b284ec-d1dd-4765-b823-b34899491c26" providerId="ADAL" clId="{A9FE289B-0655-4794-B345-601490B12939}" dt="2018-11-01T08:42:52.444" v="1964" actId="478"/>
          <ac:spMkLst>
            <pc:docMk/>
            <pc:sldMk cId="636014570" sldId="314"/>
            <ac:spMk id="16" creationId="{C7F3987D-42F3-43B9-839D-FDD9AD7A897D}"/>
          </ac:spMkLst>
        </pc:spChg>
        <pc:spChg chg="add mod">
          <ac:chgData name="Jan Fitzpatrick" userId="d1b284ec-d1dd-4765-b823-b34899491c26" providerId="ADAL" clId="{A9FE289B-0655-4794-B345-601490B12939}" dt="2018-11-01T08:37:03.774" v="1905" actId="164"/>
          <ac:spMkLst>
            <pc:docMk/>
            <pc:sldMk cId="636014570" sldId="314"/>
            <ac:spMk id="17" creationId="{6381CB65-7B46-4EFA-99E6-9F30FE4A02B7}"/>
          </ac:spMkLst>
        </pc:spChg>
        <pc:spChg chg="mod">
          <ac:chgData name="Jan Fitzpatrick" userId="d1b284ec-d1dd-4765-b823-b34899491c26" providerId="ADAL" clId="{A9FE289B-0655-4794-B345-601490B12939}" dt="2018-11-01T08:42:49.623" v="1963" actId="6549"/>
          <ac:spMkLst>
            <pc:docMk/>
            <pc:sldMk cId="636014570" sldId="314"/>
            <ac:spMk id="19" creationId="{5252A847-DE45-4FA3-A1F8-EEBEB845FF8E}"/>
          </ac:spMkLst>
        </pc:spChg>
        <pc:spChg chg="add mod">
          <ac:chgData name="Jan Fitzpatrick" userId="d1b284ec-d1dd-4765-b823-b34899491c26" providerId="ADAL" clId="{A9FE289B-0655-4794-B345-601490B12939}" dt="2018-11-01T08:37:03.774" v="1905" actId="164"/>
          <ac:spMkLst>
            <pc:docMk/>
            <pc:sldMk cId="636014570" sldId="314"/>
            <ac:spMk id="20" creationId="{87F9A6B8-5852-460B-9A8E-31B2C5077FF9}"/>
          </ac:spMkLst>
        </pc:spChg>
        <pc:spChg chg="add mod">
          <ac:chgData name="Jan Fitzpatrick" userId="d1b284ec-d1dd-4765-b823-b34899491c26" providerId="ADAL" clId="{A9FE289B-0655-4794-B345-601490B12939}" dt="2018-11-01T08:37:03.774" v="1905" actId="164"/>
          <ac:spMkLst>
            <pc:docMk/>
            <pc:sldMk cId="636014570" sldId="314"/>
            <ac:spMk id="21" creationId="{22B31B14-4FFC-417E-900E-EDD2A5AC82F0}"/>
          </ac:spMkLst>
        </pc:spChg>
        <pc:spChg chg="add mod">
          <ac:chgData name="Jan Fitzpatrick" userId="d1b284ec-d1dd-4765-b823-b34899491c26" providerId="ADAL" clId="{A9FE289B-0655-4794-B345-601490B12939}" dt="2018-11-01T08:37:03.774" v="1905" actId="164"/>
          <ac:spMkLst>
            <pc:docMk/>
            <pc:sldMk cId="636014570" sldId="314"/>
            <ac:spMk id="22" creationId="{B6999C71-D2AA-49A2-A4DF-B45FE7795BD7}"/>
          </ac:spMkLst>
        </pc:spChg>
        <pc:spChg chg="add mod">
          <ac:chgData name="Jan Fitzpatrick" userId="d1b284ec-d1dd-4765-b823-b34899491c26" providerId="ADAL" clId="{A9FE289B-0655-4794-B345-601490B12939}" dt="2018-11-01T08:37:03.774" v="1905" actId="164"/>
          <ac:spMkLst>
            <pc:docMk/>
            <pc:sldMk cId="636014570" sldId="314"/>
            <ac:spMk id="23" creationId="{C91D2261-3839-45C3-B1D6-2DAC3B74FAF8}"/>
          </ac:spMkLst>
        </pc:spChg>
        <pc:spChg chg="add mod">
          <ac:chgData name="Jan Fitzpatrick" userId="d1b284ec-d1dd-4765-b823-b34899491c26" providerId="ADAL" clId="{A9FE289B-0655-4794-B345-601490B12939}" dt="2018-11-01T08:37:03.774" v="1905" actId="164"/>
          <ac:spMkLst>
            <pc:docMk/>
            <pc:sldMk cId="636014570" sldId="314"/>
            <ac:spMk id="24" creationId="{A56CAA6E-F6DC-414C-9100-559E11523AE2}"/>
          </ac:spMkLst>
        </pc:spChg>
        <pc:spChg chg="add mod">
          <ac:chgData name="Jan Fitzpatrick" userId="d1b284ec-d1dd-4765-b823-b34899491c26" providerId="ADAL" clId="{A9FE289B-0655-4794-B345-601490B12939}" dt="2018-11-01T08:37:03.774" v="1905" actId="164"/>
          <ac:spMkLst>
            <pc:docMk/>
            <pc:sldMk cId="636014570" sldId="314"/>
            <ac:spMk id="25" creationId="{9FF3ACBC-8D13-4836-A224-CA09926AC87E}"/>
          </ac:spMkLst>
        </pc:spChg>
        <pc:spChg chg="add mod topLvl">
          <ac:chgData name="Jan Fitzpatrick" userId="d1b284ec-d1dd-4765-b823-b34899491c26" providerId="ADAL" clId="{A9FE289B-0655-4794-B345-601490B12939}" dt="2018-11-01T08:39:35.874" v="1931" actId="164"/>
          <ac:spMkLst>
            <pc:docMk/>
            <pc:sldMk cId="636014570" sldId="314"/>
            <ac:spMk id="42" creationId="{1FC96E06-D16E-4C6C-9314-2DCF48EE9F71}"/>
          </ac:spMkLst>
        </pc:spChg>
        <pc:spChg chg="add mod topLvl">
          <ac:chgData name="Jan Fitzpatrick" userId="d1b284ec-d1dd-4765-b823-b34899491c26" providerId="ADAL" clId="{A9FE289B-0655-4794-B345-601490B12939}" dt="2018-11-01T08:39:35.874" v="1931" actId="164"/>
          <ac:spMkLst>
            <pc:docMk/>
            <pc:sldMk cId="636014570" sldId="314"/>
            <ac:spMk id="43" creationId="{2B67425D-B836-4E9D-A397-8D67B9F9872F}"/>
          </ac:spMkLst>
        </pc:spChg>
        <pc:spChg chg="add del">
          <ac:chgData name="Jan Fitzpatrick" userId="d1b284ec-d1dd-4765-b823-b34899491c26" providerId="ADAL" clId="{A9FE289B-0655-4794-B345-601490B12939}" dt="2018-11-01T08:39:55.839" v="1938"/>
          <ac:spMkLst>
            <pc:docMk/>
            <pc:sldMk cId="636014570" sldId="314"/>
            <ac:spMk id="46" creationId="{406B31B0-3927-43FF-B308-D0D39E857004}"/>
          </ac:spMkLst>
        </pc:spChg>
        <pc:spChg chg="add del">
          <ac:chgData name="Jan Fitzpatrick" userId="d1b284ec-d1dd-4765-b823-b34899491c26" providerId="ADAL" clId="{A9FE289B-0655-4794-B345-601490B12939}" dt="2018-11-01T08:39:55.222" v="1937"/>
          <ac:spMkLst>
            <pc:docMk/>
            <pc:sldMk cId="636014570" sldId="314"/>
            <ac:spMk id="47" creationId="{F7BB6EA8-F89C-440D-A799-ED6372938C93}"/>
          </ac:spMkLst>
        </pc:spChg>
        <pc:grpChg chg="add mod">
          <ac:chgData name="Jan Fitzpatrick" userId="d1b284ec-d1dd-4765-b823-b34899491c26" providerId="ADAL" clId="{A9FE289B-0655-4794-B345-601490B12939}" dt="2018-11-01T08:37:03.774" v="1905" actId="164"/>
          <ac:grpSpMkLst>
            <pc:docMk/>
            <pc:sldMk cId="636014570" sldId="314"/>
            <ac:grpSpMk id="4" creationId="{D6849961-9E7C-4AB0-AD04-8B65381AEDCD}"/>
          </ac:grpSpMkLst>
        </pc:grpChg>
        <pc:grpChg chg="add mod">
          <ac:chgData name="Jan Fitzpatrick" userId="d1b284ec-d1dd-4765-b823-b34899491c26" providerId="ADAL" clId="{A9FE289B-0655-4794-B345-601490B12939}" dt="2018-11-01T08:37:21.558" v="1907" actId="1076"/>
          <ac:grpSpMkLst>
            <pc:docMk/>
            <pc:sldMk cId="636014570" sldId="314"/>
            <ac:grpSpMk id="26" creationId="{8E7310D4-1AB8-46F9-9587-21F47C5BA690}"/>
          </ac:grpSpMkLst>
        </pc:grpChg>
        <pc:grpChg chg="add mod">
          <ac:chgData name="Jan Fitzpatrick" userId="d1b284ec-d1dd-4765-b823-b34899491c26" providerId="ADAL" clId="{A9FE289B-0655-4794-B345-601490B12939}" dt="2018-11-01T08:37:35.765" v="1909" actId="1076"/>
          <ac:grpSpMkLst>
            <pc:docMk/>
            <pc:sldMk cId="636014570" sldId="314"/>
            <ac:grpSpMk id="34" creationId="{B78A2C75-14A3-46DE-A366-F6E9D9E5157D}"/>
          </ac:grpSpMkLst>
        </pc:grpChg>
        <pc:grpChg chg="add del mod">
          <ac:chgData name="Jan Fitzpatrick" userId="d1b284ec-d1dd-4765-b823-b34899491c26" providerId="ADAL" clId="{A9FE289B-0655-4794-B345-601490B12939}" dt="2018-11-01T08:39:29.295" v="1930" actId="165"/>
          <ac:grpSpMkLst>
            <pc:docMk/>
            <pc:sldMk cId="636014570" sldId="314"/>
            <ac:grpSpMk id="44" creationId="{7295AD42-1B4A-4C0E-B05D-94EFAC395DEA}"/>
          </ac:grpSpMkLst>
        </pc:grpChg>
        <pc:grpChg chg="add del mod">
          <ac:chgData name="Jan Fitzpatrick" userId="d1b284ec-d1dd-4765-b823-b34899491c26" providerId="ADAL" clId="{A9FE289B-0655-4794-B345-601490B12939}" dt="2018-11-01T08:42:52.444" v="1964" actId="478"/>
          <ac:grpSpMkLst>
            <pc:docMk/>
            <pc:sldMk cId="636014570" sldId="314"/>
            <ac:grpSpMk id="45" creationId="{6F067510-70D2-4BC3-B485-F0CFBA8B59A8}"/>
          </ac:grpSpMkLst>
        </pc:grpChg>
        <pc:grpChg chg="add del mod">
          <ac:chgData name="Jan Fitzpatrick" userId="d1b284ec-d1dd-4765-b823-b34899491c26" providerId="ADAL" clId="{A9FE289B-0655-4794-B345-601490B12939}" dt="2018-11-01T08:42:52.444" v="1964" actId="478"/>
          <ac:grpSpMkLst>
            <pc:docMk/>
            <pc:sldMk cId="636014570" sldId="314"/>
            <ac:grpSpMk id="48" creationId="{CBC900CD-7A6D-4D1E-9ABF-29743DA7EC50}"/>
          </ac:grpSpMkLst>
        </pc:grpChg>
        <pc:grpChg chg="add del mod">
          <ac:chgData name="Jan Fitzpatrick" userId="d1b284ec-d1dd-4765-b823-b34899491c26" providerId="ADAL" clId="{A9FE289B-0655-4794-B345-601490B12939}" dt="2018-11-01T08:42:52.444" v="1964" actId="478"/>
          <ac:grpSpMkLst>
            <pc:docMk/>
            <pc:sldMk cId="636014570" sldId="314"/>
            <ac:grpSpMk id="52" creationId="{F144D606-BC53-46BD-BFF7-966D8BD21144}"/>
          </ac:grpSpMkLst>
        </pc:grpChg>
        <pc:grpChg chg="add del mod">
          <ac:chgData name="Jan Fitzpatrick" userId="d1b284ec-d1dd-4765-b823-b34899491c26" providerId="ADAL" clId="{A9FE289B-0655-4794-B345-601490B12939}" dt="2018-11-01T08:42:52.444" v="1964" actId="478"/>
          <ac:grpSpMkLst>
            <pc:docMk/>
            <pc:sldMk cId="636014570" sldId="314"/>
            <ac:grpSpMk id="56" creationId="{F9AB1F3A-426C-4AFD-A079-6ACC0854DADA}"/>
          </ac:grpSpMkLst>
        </pc:grpChg>
        <pc:grpChg chg="add del mod">
          <ac:chgData name="Jan Fitzpatrick" userId="d1b284ec-d1dd-4765-b823-b34899491c26" providerId="ADAL" clId="{A9FE289B-0655-4794-B345-601490B12939}" dt="2018-11-01T08:42:52.444" v="1964" actId="478"/>
          <ac:grpSpMkLst>
            <pc:docMk/>
            <pc:sldMk cId="636014570" sldId="314"/>
            <ac:grpSpMk id="60" creationId="{93944FAE-59F4-42FA-AF50-A3A7356EDEBB}"/>
          </ac:grpSpMkLst>
        </pc:grpChg>
        <pc:grpChg chg="add del mod">
          <ac:chgData name="Jan Fitzpatrick" userId="d1b284ec-d1dd-4765-b823-b34899491c26" providerId="ADAL" clId="{A9FE289B-0655-4794-B345-601490B12939}" dt="2018-11-01T08:42:52.444" v="1964" actId="478"/>
          <ac:grpSpMkLst>
            <pc:docMk/>
            <pc:sldMk cId="636014570" sldId="314"/>
            <ac:grpSpMk id="64" creationId="{224302FF-957A-414B-8A11-B45AA6C34D17}"/>
          </ac:grpSpMkLst>
        </pc:grpChg>
        <pc:grpChg chg="add del mod">
          <ac:chgData name="Jan Fitzpatrick" userId="d1b284ec-d1dd-4765-b823-b34899491c26" providerId="ADAL" clId="{A9FE289B-0655-4794-B345-601490B12939}" dt="2018-11-01T08:42:52.444" v="1964" actId="478"/>
          <ac:grpSpMkLst>
            <pc:docMk/>
            <pc:sldMk cId="636014570" sldId="314"/>
            <ac:grpSpMk id="68" creationId="{905ACE18-CC86-4974-BF2B-50891A0535F2}"/>
          </ac:grpSpMkLst>
        </pc:grpChg>
        <pc:picChg chg="mod">
          <ac:chgData name="Jan Fitzpatrick" userId="d1b284ec-d1dd-4765-b823-b34899491c26" providerId="ADAL" clId="{A9FE289B-0655-4794-B345-601490B12939}" dt="2018-11-01T08:32:50.935" v="1874" actId="554"/>
          <ac:picMkLst>
            <pc:docMk/>
            <pc:sldMk cId="636014570" sldId="314"/>
            <ac:picMk id="18" creationId="{AF62330C-AB9B-43BE-82E4-98A7F5B9D6D1}"/>
          </ac:picMkLst>
        </pc:picChg>
      </pc:sldChg>
      <pc:sldChg chg="addSp modSp">
        <pc:chgData name="Jan Fitzpatrick" userId="d1b284ec-d1dd-4765-b823-b34899491c26" providerId="ADAL" clId="{A9FE289B-0655-4794-B345-601490B12939}" dt="2018-11-01T09:26:36.477" v="3565" actId="1036"/>
        <pc:sldMkLst>
          <pc:docMk/>
          <pc:sldMk cId="1071900124" sldId="355"/>
        </pc:sldMkLst>
        <pc:spChg chg="mod">
          <ac:chgData name="Jan Fitzpatrick" userId="d1b284ec-d1dd-4765-b823-b34899491c26" providerId="ADAL" clId="{A9FE289B-0655-4794-B345-601490B12939}" dt="2018-11-01T09:12:15.679" v="2762" actId="20577"/>
          <ac:spMkLst>
            <pc:docMk/>
            <pc:sldMk cId="1071900124" sldId="355"/>
            <ac:spMk id="19" creationId="{5252A847-DE45-4FA3-A1F8-EEBEB845FF8E}"/>
          </ac:spMkLst>
        </pc:spChg>
        <pc:picChg chg="add mod">
          <ac:chgData name="Jan Fitzpatrick" userId="d1b284ec-d1dd-4765-b823-b34899491c26" providerId="ADAL" clId="{A9FE289B-0655-4794-B345-601490B12939}" dt="2018-11-01T09:26:29.024" v="3554" actId="1036"/>
          <ac:picMkLst>
            <pc:docMk/>
            <pc:sldMk cId="1071900124" sldId="355"/>
            <ac:picMk id="6" creationId="{66148FC8-6F28-4B1A-873F-226BBE19D836}"/>
          </ac:picMkLst>
        </pc:picChg>
        <pc:picChg chg="add mod">
          <ac:chgData name="Jan Fitzpatrick" userId="d1b284ec-d1dd-4765-b823-b34899491c26" providerId="ADAL" clId="{A9FE289B-0655-4794-B345-601490B12939}" dt="2018-11-01T09:26:29.024" v="3554" actId="1036"/>
          <ac:picMkLst>
            <pc:docMk/>
            <pc:sldMk cId="1071900124" sldId="355"/>
            <ac:picMk id="9" creationId="{D0869DD4-D939-408A-B6A5-73BEDBA64E68}"/>
          </ac:picMkLst>
        </pc:picChg>
        <pc:picChg chg="add mod">
          <ac:chgData name="Jan Fitzpatrick" userId="d1b284ec-d1dd-4765-b823-b34899491c26" providerId="ADAL" clId="{A9FE289B-0655-4794-B345-601490B12939}" dt="2018-11-01T09:26:29.024" v="3554" actId="1036"/>
          <ac:picMkLst>
            <pc:docMk/>
            <pc:sldMk cId="1071900124" sldId="355"/>
            <ac:picMk id="10" creationId="{D2F9ACF2-FB89-485C-B9CE-F717270E3C0C}"/>
          </ac:picMkLst>
        </pc:picChg>
        <pc:picChg chg="add mod">
          <ac:chgData name="Jan Fitzpatrick" userId="d1b284ec-d1dd-4765-b823-b34899491c26" providerId="ADAL" clId="{A9FE289B-0655-4794-B345-601490B12939}" dt="2018-11-01T09:26:29.024" v="3554" actId="1036"/>
          <ac:picMkLst>
            <pc:docMk/>
            <pc:sldMk cId="1071900124" sldId="355"/>
            <ac:picMk id="11" creationId="{B6F2F27D-2BB2-4F1B-9B6F-064DC275EC22}"/>
          </ac:picMkLst>
        </pc:picChg>
        <pc:picChg chg="add mod">
          <ac:chgData name="Jan Fitzpatrick" userId="d1b284ec-d1dd-4765-b823-b34899491c26" providerId="ADAL" clId="{A9FE289B-0655-4794-B345-601490B12939}" dt="2018-11-01T09:26:29.024" v="3554" actId="1036"/>
          <ac:picMkLst>
            <pc:docMk/>
            <pc:sldMk cId="1071900124" sldId="355"/>
            <ac:picMk id="12" creationId="{4503004C-2E38-42A7-BF21-0EAF056F79AD}"/>
          </ac:picMkLst>
        </pc:picChg>
        <pc:picChg chg="add mod">
          <ac:chgData name="Jan Fitzpatrick" userId="d1b284ec-d1dd-4765-b823-b34899491c26" providerId="ADAL" clId="{A9FE289B-0655-4794-B345-601490B12939}" dt="2018-11-01T09:26:29.024" v="3554" actId="1036"/>
          <ac:picMkLst>
            <pc:docMk/>
            <pc:sldMk cId="1071900124" sldId="355"/>
            <ac:picMk id="13" creationId="{A9A0F94D-AD6F-4CA7-8591-C73ADE514592}"/>
          </ac:picMkLst>
        </pc:picChg>
        <pc:picChg chg="add mod">
          <ac:chgData name="Jan Fitzpatrick" userId="d1b284ec-d1dd-4765-b823-b34899491c26" providerId="ADAL" clId="{A9FE289B-0655-4794-B345-601490B12939}" dt="2018-11-01T09:26:36.477" v="3565" actId="1036"/>
          <ac:picMkLst>
            <pc:docMk/>
            <pc:sldMk cId="1071900124" sldId="355"/>
            <ac:picMk id="14" creationId="{772B91C1-7C0C-4EF5-A5A5-032F6ADAE150}"/>
          </ac:picMkLst>
        </pc:picChg>
        <pc:picChg chg="add mod">
          <ac:chgData name="Jan Fitzpatrick" userId="d1b284ec-d1dd-4765-b823-b34899491c26" providerId="ADAL" clId="{A9FE289B-0655-4794-B345-601490B12939}" dt="2018-11-01T09:26:29.024" v="3554" actId="1036"/>
          <ac:picMkLst>
            <pc:docMk/>
            <pc:sldMk cId="1071900124" sldId="355"/>
            <ac:picMk id="15" creationId="{0F53E32A-6FB5-4730-BBB3-D06BD51801B7}"/>
          </ac:picMkLst>
        </pc:picChg>
        <pc:picChg chg="add mod">
          <ac:chgData name="Jan Fitzpatrick" userId="d1b284ec-d1dd-4765-b823-b34899491c26" providerId="ADAL" clId="{A9FE289B-0655-4794-B345-601490B12939}" dt="2018-11-01T09:26:29.024" v="3554" actId="1036"/>
          <ac:picMkLst>
            <pc:docMk/>
            <pc:sldMk cId="1071900124" sldId="355"/>
            <ac:picMk id="16" creationId="{804C8620-ABA3-43DC-A450-56E1AB76B363}"/>
          </ac:picMkLst>
        </pc:picChg>
        <pc:picChg chg="add mod">
          <ac:chgData name="Jan Fitzpatrick" userId="d1b284ec-d1dd-4765-b823-b34899491c26" providerId="ADAL" clId="{A9FE289B-0655-4794-B345-601490B12939}" dt="2018-11-01T09:26:29.024" v="3554" actId="1036"/>
          <ac:picMkLst>
            <pc:docMk/>
            <pc:sldMk cId="1071900124" sldId="355"/>
            <ac:picMk id="17" creationId="{BB0C64C4-0496-4333-9ED1-7D1EA96AAC83}"/>
          </ac:picMkLst>
        </pc:picChg>
        <pc:picChg chg="add mod">
          <ac:chgData name="Jan Fitzpatrick" userId="d1b284ec-d1dd-4765-b823-b34899491c26" providerId="ADAL" clId="{A9FE289B-0655-4794-B345-601490B12939}" dt="2018-11-01T09:26:29.024" v="3554" actId="1036"/>
          <ac:picMkLst>
            <pc:docMk/>
            <pc:sldMk cId="1071900124" sldId="355"/>
            <ac:picMk id="20" creationId="{3F2972E9-EDF7-4DB0-94C7-5B5C852324E2}"/>
          </ac:picMkLst>
        </pc:picChg>
        <pc:picChg chg="add mod">
          <ac:chgData name="Jan Fitzpatrick" userId="d1b284ec-d1dd-4765-b823-b34899491c26" providerId="ADAL" clId="{A9FE289B-0655-4794-B345-601490B12939}" dt="2018-11-01T09:26:29.024" v="3554" actId="1036"/>
          <ac:picMkLst>
            <pc:docMk/>
            <pc:sldMk cId="1071900124" sldId="355"/>
            <ac:picMk id="21" creationId="{26373704-A628-4A18-86CB-27E0B7AB6FE2}"/>
          </ac:picMkLst>
        </pc:picChg>
      </pc:sldChg>
      <pc:sldChg chg="addSp modSp">
        <pc:chgData name="Jan Fitzpatrick" userId="d1b284ec-d1dd-4765-b823-b34899491c26" providerId="ADAL" clId="{A9FE289B-0655-4794-B345-601490B12939}" dt="2018-11-01T08:18:45.832" v="1587" actId="207"/>
        <pc:sldMkLst>
          <pc:docMk/>
          <pc:sldMk cId="36917022" sldId="360"/>
        </pc:sldMkLst>
        <pc:spChg chg="add mod">
          <ac:chgData name="Jan Fitzpatrick" userId="d1b284ec-d1dd-4765-b823-b34899491c26" providerId="ADAL" clId="{A9FE289B-0655-4794-B345-601490B12939}" dt="2018-10-31T15:39:21.731" v="255" actId="1037"/>
          <ac:spMkLst>
            <pc:docMk/>
            <pc:sldMk cId="36917022" sldId="360"/>
            <ac:spMk id="6" creationId="{EB9A7805-610A-4015-AD74-41CEAD441726}"/>
          </ac:spMkLst>
        </pc:spChg>
        <pc:spChg chg="add mod">
          <ac:chgData name="Jan Fitzpatrick" userId="d1b284ec-d1dd-4765-b823-b34899491c26" providerId="ADAL" clId="{A9FE289B-0655-4794-B345-601490B12939}" dt="2018-10-31T15:38:51.236" v="232" actId="207"/>
          <ac:spMkLst>
            <pc:docMk/>
            <pc:sldMk cId="36917022" sldId="360"/>
            <ac:spMk id="9" creationId="{F179E0D7-7239-416A-8B8B-AEA64F08B446}"/>
          </ac:spMkLst>
        </pc:spChg>
        <pc:spChg chg="add mod">
          <ac:chgData name="Jan Fitzpatrick" userId="d1b284ec-d1dd-4765-b823-b34899491c26" providerId="ADAL" clId="{A9FE289B-0655-4794-B345-601490B12939}" dt="2018-10-31T15:39:30.667" v="266" actId="1037"/>
          <ac:spMkLst>
            <pc:docMk/>
            <pc:sldMk cId="36917022" sldId="360"/>
            <ac:spMk id="10" creationId="{36D4BCE8-3763-4182-9B37-25562E4B01A5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11" creationId="{9632CBA3-6532-4FFE-9BC4-D681409D213E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12" creationId="{CE044C09-0E96-4ED6-B315-3042D42C65D1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13" creationId="{FBF829FB-2A7A-46B7-8F59-6C658A481E29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14" creationId="{A05012B8-BB9B-4DC8-80E0-B8B275A6B9DC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15" creationId="{3CEDB679-FAAF-484C-B53F-2F4A68FA7B74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16" creationId="{C7196005-A8FE-4167-B30E-47B869CE3477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17" creationId="{EC7C433C-F771-4BC1-A9F5-0F2AB6C1C3D7}"/>
          </ac:spMkLst>
        </pc:spChg>
        <pc:spChg chg="mod">
          <ac:chgData name="Jan Fitzpatrick" userId="d1b284ec-d1dd-4765-b823-b34899491c26" providerId="ADAL" clId="{A9FE289B-0655-4794-B345-601490B12939}" dt="2018-11-01T08:17:45.599" v="1583" actId="1037"/>
          <ac:spMkLst>
            <pc:docMk/>
            <pc:sldMk cId="36917022" sldId="360"/>
            <ac:spMk id="19" creationId="{5252A847-DE45-4FA3-A1F8-EEBEB845FF8E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20" creationId="{EB13D157-A8B1-4764-90AE-3DAD40C538DB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21" creationId="{3FE1AA2E-0045-4A6E-81C3-1097C098B8A1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22" creationId="{ED9BC2F1-0E43-4E44-8E9C-D1398167EB81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23" creationId="{F5DEF341-E941-4F04-9453-08C0F564CC59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24" creationId="{A6C86140-0679-4962-9764-A936955F21A7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25" creationId="{288ED838-B411-41A9-B790-8E4BED5F850C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26" creationId="{B51ED0C3-C2CA-45F1-BA3F-2951E076F74E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27" creationId="{3B939382-E443-4097-8F5D-9D0CD80A4395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28" creationId="{23AED4D7-E4BE-42C8-A1C2-391C8870579D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29" creationId="{E67C1608-396A-4D83-A204-A1E51770BED4}"/>
          </ac:spMkLst>
        </pc:spChg>
        <pc:spChg chg="add mod">
          <ac:chgData name="Jan Fitzpatrick" userId="d1b284ec-d1dd-4765-b823-b34899491c26" providerId="ADAL" clId="{A9FE289B-0655-4794-B345-601490B12939}" dt="2018-11-01T08:18:45.832" v="1587" actId="207"/>
          <ac:spMkLst>
            <pc:docMk/>
            <pc:sldMk cId="36917022" sldId="360"/>
            <ac:spMk id="30" creationId="{6A03CF15-4250-4DA5-93E1-BFDFF8F39F3E}"/>
          </ac:spMkLst>
        </pc:spChg>
      </pc:sldChg>
      <pc:sldChg chg="addSp delSp modSp add">
        <pc:chgData name="Jan Fitzpatrick" userId="d1b284ec-d1dd-4765-b823-b34899491c26" providerId="ADAL" clId="{A9FE289B-0655-4794-B345-601490B12939}" dt="2018-11-01T08:20:31.705" v="1594" actId="207"/>
        <pc:sldMkLst>
          <pc:docMk/>
          <pc:sldMk cId="1418812529" sldId="362"/>
        </pc:sldMkLst>
        <pc:spChg chg="add mod">
          <ac:chgData name="Jan Fitzpatrick" userId="d1b284ec-d1dd-4765-b823-b34899491c26" providerId="ADAL" clId="{A9FE289B-0655-4794-B345-601490B12939}" dt="2018-11-01T08:20:31.705" v="1594" actId="207"/>
          <ac:spMkLst>
            <pc:docMk/>
            <pc:sldMk cId="1418812529" sldId="362"/>
            <ac:spMk id="2" creationId="{BBB88A81-FC12-4BC0-86A2-AC7EB898A0C1}"/>
          </ac:spMkLst>
        </pc:spChg>
        <pc:spChg chg="add del mod">
          <ac:chgData name="Jan Fitzpatrick" userId="d1b284ec-d1dd-4765-b823-b34899491c26" providerId="ADAL" clId="{A9FE289B-0655-4794-B345-601490B12939}" dt="2018-10-31T15:49:42.071" v="471"/>
          <ac:spMkLst>
            <pc:docMk/>
            <pc:sldMk cId="1418812529" sldId="362"/>
            <ac:spMk id="9" creationId="{4469AACD-97A8-4B48-B9F4-D57A32A35CD9}"/>
          </ac:spMkLst>
        </pc:spChg>
        <pc:spChg chg="add del mod">
          <ac:chgData name="Jan Fitzpatrick" userId="d1b284ec-d1dd-4765-b823-b34899491c26" providerId="ADAL" clId="{A9FE289B-0655-4794-B345-601490B12939}" dt="2018-10-31T15:49:42.071" v="471"/>
          <ac:spMkLst>
            <pc:docMk/>
            <pc:sldMk cId="1418812529" sldId="362"/>
            <ac:spMk id="10" creationId="{D41645C7-4348-4E3B-A108-3B3654541DB2}"/>
          </ac:spMkLst>
        </pc:spChg>
        <pc:spChg chg="add del mod">
          <ac:chgData name="Jan Fitzpatrick" userId="d1b284ec-d1dd-4765-b823-b34899491c26" providerId="ADAL" clId="{A9FE289B-0655-4794-B345-601490B12939}" dt="2018-10-31T15:51:24.530" v="536" actId="478"/>
          <ac:spMkLst>
            <pc:docMk/>
            <pc:sldMk cId="1418812529" sldId="362"/>
            <ac:spMk id="11" creationId="{BAABFFC1-763F-42FA-BF74-A2D78289B9AF}"/>
          </ac:spMkLst>
        </pc:spChg>
        <pc:spChg chg="add del mod">
          <ac:chgData name="Jan Fitzpatrick" userId="d1b284ec-d1dd-4765-b823-b34899491c26" providerId="ADAL" clId="{A9FE289B-0655-4794-B345-601490B12939}" dt="2018-10-31T15:51:34.791" v="538" actId="478"/>
          <ac:spMkLst>
            <pc:docMk/>
            <pc:sldMk cId="1418812529" sldId="362"/>
            <ac:spMk id="12" creationId="{14F524C0-2C14-4A6A-8D91-FC4F4CAF1654}"/>
          </ac:spMkLst>
        </pc:spChg>
        <pc:spChg chg="add mod">
          <ac:chgData name="Jan Fitzpatrick" userId="d1b284ec-d1dd-4765-b823-b34899491c26" providerId="ADAL" clId="{A9FE289B-0655-4794-B345-601490B12939}" dt="2018-10-31T16:05:10.811" v="758" actId="12789"/>
          <ac:spMkLst>
            <pc:docMk/>
            <pc:sldMk cId="1418812529" sldId="362"/>
            <ac:spMk id="13" creationId="{4A3CC9D1-BC71-4EA3-93D3-2C021F597785}"/>
          </ac:spMkLst>
        </pc:spChg>
        <pc:spChg chg="add mod">
          <ac:chgData name="Jan Fitzpatrick" userId="d1b284ec-d1dd-4765-b823-b34899491c26" providerId="ADAL" clId="{A9FE289B-0655-4794-B345-601490B12939}" dt="2018-10-31T16:01:40.223" v="708" actId="113"/>
          <ac:spMkLst>
            <pc:docMk/>
            <pc:sldMk cId="1418812529" sldId="362"/>
            <ac:spMk id="14" creationId="{A949E79E-CD01-4ACC-83EE-90B1F6B5A154}"/>
          </ac:spMkLst>
        </pc:spChg>
        <pc:spChg chg="add del">
          <ac:chgData name="Jan Fitzpatrick" userId="d1b284ec-d1dd-4765-b823-b34899491c26" providerId="ADAL" clId="{A9FE289B-0655-4794-B345-601490B12939}" dt="2018-10-31T16:02:22.796" v="715"/>
          <ac:spMkLst>
            <pc:docMk/>
            <pc:sldMk cId="1418812529" sldId="362"/>
            <ac:spMk id="15" creationId="{4AFA6514-4329-40DA-9462-D82435E5BA87}"/>
          </ac:spMkLst>
        </pc:spChg>
        <pc:spChg chg="add del">
          <ac:chgData name="Jan Fitzpatrick" userId="d1b284ec-d1dd-4765-b823-b34899491c26" providerId="ADAL" clId="{A9FE289B-0655-4794-B345-601490B12939}" dt="2018-10-31T16:02:22.796" v="715"/>
          <ac:spMkLst>
            <pc:docMk/>
            <pc:sldMk cId="1418812529" sldId="362"/>
            <ac:spMk id="16" creationId="{DC99333E-D2CB-40B1-9502-8044F0DE0CA5}"/>
          </ac:spMkLst>
        </pc:spChg>
        <pc:spChg chg="add del">
          <ac:chgData name="Jan Fitzpatrick" userId="d1b284ec-d1dd-4765-b823-b34899491c26" providerId="ADAL" clId="{A9FE289B-0655-4794-B345-601490B12939}" dt="2018-10-31T16:02:22.796" v="715"/>
          <ac:spMkLst>
            <pc:docMk/>
            <pc:sldMk cId="1418812529" sldId="362"/>
            <ac:spMk id="17" creationId="{35ACFE31-0A5E-4B26-932F-644CFB9AB4D4}"/>
          </ac:spMkLst>
        </pc:spChg>
        <pc:spChg chg="mod">
          <ac:chgData name="Jan Fitzpatrick" userId="d1b284ec-d1dd-4765-b823-b34899491c26" providerId="ADAL" clId="{A9FE289B-0655-4794-B345-601490B12939}" dt="2018-10-31T15:49:40.339" v="470" actId="1076"/>
          <ac:spMkLst>
            <pc:docMk/>
            <pc:sldMk cId="1418812529" sldId="362"/>
            <ac:spMk id="19" creationId="{5252A847-DE45-4FA3-A1F8-EEBEB845FF8E}"/>
          </ac:spMkLst>
        </pc:spChg>
        <pc:spChg chg="add mod">
          <ac:chgData name="Jan Fitzpatrick" userId="d1b284ec-d1dd-4765-b823-b34899491c26" providerId="ADAL" clId="{A9FE289B-0655-4794-B345-601490B12939}" dt="2018-11-01T08:20:31.705" v="1594" actId="207"/>
          <ac:spMkLst>
            <pc:docMk/>
            <pc:sldMk cId="1418812529" sldId="362"/>
            <ac:spMk id="20" creationId="{E9BF05F4-0AAC-4648-99F0-DC5AF4A915F9}"/>
          </ac:spMkLst>
        </pc:spChg>
        <pc:spChg chg="add mod">
          <ac:chgData name="Jan Fitzpatrick" userId="d1b284ec-d1dd-4765-b823-b34899491c26" providerId="ADAL" clId="{A9FE289B-0655-4794-B345-601490B12939}" dt="2018-11-01T08:20:31.705" v="1594" actId="207"/>
          <ac:spMkLst>
            <pc:docMk/>
            <pc:sldMk cId="1418812529" sldId="362"/>
            <ac:spMk id="21" creationId="{642198A2-5EAA-44F4-B306-373F84C5D005}"/>
          </ac:spMkLst>
        </pc:spChg>
        <pc:spChg chg="add mod">
          <ac:chgData name="Jan Fitzpatrick" userId="d1b284ec-d1dd-4765-b823-b34899491c26" providerId="ADAL" clId="{A9FE289B-0655-4794-B345-601490B12939}" dt="2018-11-01T08:20:31.705" v="1594" actId="207"/>
          <ac:spMkLst>
            <pc:docMk/>
            <pc:sldMk cId="1418812529" sldId="362"/>
            <ac:spMk id="22" creationId="{3D0CD6DA-AAB5-4AAF-8585-E7A0C1B74F7C}"/>
          </ac:spMkLst>
        </pc:spChg>
        <pc:spChg chg="add mod">
          <ac:chgData name="Jan Fitzpatrick" userId="d1b284ec-d1dd-4765-b823-b34899491c26" providerId="ADAL" clId="{A9FE289B-0655-4794-B345-601490B12939}" dt="2018-11-01T08:20:31.705" v="1594" actId="207"/>
          <ac:spMkLst>
            <pc:docMk/>
            <pc:sldMk cId="1418812529" sldId="362"/>
            <ac:spMk id="23" creationId="{936D90AB-88B9-4AD0-ACCB-9D4EC4DC2965}"/>
          </ac:spMkLst>
        </pc:spChg>
        <pc:spChg chg="add mod">
          <ac:chgData name="Jan Fitzpatrick" userId="d1b284ec-d1dd-4765-b823-b34899491c26" providerId="ADAL" clId="{A9FE289B-0655-4794-B345-601490B12939}" dt="2018-11-01T08:20:31.705" v="1594" actId="207"/>
          <ac:spMkLst>
            <pc:docMk/>
            <pc:sldMk cId="1418812529" sldId="362"/>
            <ac:spMk id="24" creationId="{7824E4B4-4E12-4FD9-8D29-14D401F7C6EE}"/>
          </ac:spMkLst>
        </pc:spChg>
        <pc:spChg chg="add mod">
          <ac:chgData name="Jan Fitzpatrick" userId="d1b284ec-d1dd-4765-b823-b34899491c26" providerId="ADAL" clId="{A9FE289B-0655-4794-B345-601490B12939}" dt="2018-11-01T08:20:31.705" v="1594" actId="207"/>
          <ac:spMkLst>
            <pc:docMk/>
            <pc:sldMk cId="1418812529" sldId="362"/>
            <ac:spMk id="25" creationId="{494BA3B1-1E53-435D-BE15-1D93386E031D}"/>
          </ac:spMkLst>
        </pc:spChg>
        <pc:graphicFrameChg chg="add mod modGraphic">
          <ac:chgData name="Jan Fitzpatrick" userId="d1b284ec-d1dd-4765-b823-b34899491c26" providerId="ADAL" clId="{A9FE289B-0655-4794-B345-601490B12939}" dt="2018-10-31T16:00:46.918" v="691" actId="404"/>
          <ac:graphicFrameMkLst>
            <pc:docMk/>
            <pc:sldMk cId="1418812529" sldId="362"/>
            <ac:graphicFrameMk id="6" creationId="{780E4C74-3398-44A4-945E-7D3F1FA65C08}"/>
          </ac:graphicFrameMkLst>
        </pc:graphicFrameChg>
      </pc:sldChg>
      <pc:sldChg chg="addSp modSp add">
        <pc:chgData name="Jan Fitzpatrick" userId="d1b284ec-d1dd-4765-b823-b34899491c26" providerId="ADAL" clId="{A9FE289B-0655-4794-B345-601490B12939}" dt="2018-10-31T15:57:06.799" v="614" actId="1035"/>
        <pc:sldMkLst>
          <pc:docMk/>
          <pc:sldMk cId="494982050" sldId="363"/>
        </pc:sldMkLst>
        <pc:spChg chg="add mod">
          <ac:chgData name="Jan Fitzpatrick" userId="d1b284ec-d1dd-4765-b823-b34899491c26" providerId="ADAL" clId="{A9FE289B-0655-4794-B345-601490B12939}" dt="2018-10-31T15:56:57.374" v="594" actId="1035"/>
          <ac:spMkLst>
            <pc:docMk/>
            <pc:sldMk cId="494982050" sldId="363"/>
            <ac:spMk id="6" creationId="{F822BEBB-D7D0-4800-AAE7-285714D3F1FF}"/>
          </ac:spMkLst>
        </pc:spChg>
        <pc:spChg chg="add mod">
          <ac:chgData name="Jan Fitzpatrick" userId="d1b284ec-d1dd-4765-b823-b34899491c26" providerId="ADAL" clId="{A9FE289B-0655-4794-B345-601490B12939}" dt="2018-10-31T15:56:57.374" v="594" actId="1035"/>
          <ac:spMkLst>
            <pc:docMk/>
            <pc:sldMk cId="494982050" sldId="363"/>
            <ac:spMk id="9" creationId="{842D3B2F-4950-4711-BE25-5439A6BE9D51}"/>
          </ac:spMkLst>
        </pc:spChg>
        <pc:spChg chg="add mod">
          <ac:chgData name="Jan Fitzpatrick" userId="d1b284ec-d1dd-4765-b823-b34899491c26" providerId="ADAL" clId="{A9FE289B-0655-4794-B345-601490B12939}" dt="2018-10-31T15:56:41.898" v="567" actId="164"/>
          <ac:spMkLst>
            <pc:docMk/>
            <pc:sldMk cId="494982050" sldId="363"/>
            <ac:spMk id="10" creationId="{78ECAC12-6580-420E-B11C-CBB6A55B7A00}"/>
          </ac:spMkLst>
        </pc:spChg>
        <pc:spChg chg="add mod">
          <ac:chgData name="Jan Fitzpatrick" userId="d1b284ec-d1dd-4765-b823-b34899491c26" providerId="ADAL" clId="{A9FE289B-0655-4794-B345-601490B12939}" dt="2018-10-31T15:56:41.898" v="567" actId="164"/>
          <ac:spMkLst>
            <pc:docMk/>
            <pc:sldMk cId="494982050" sldId="363"/>
            <ac:spMk id="11" creationId="{2FAA8A0C-952E-4CC4-8DE6-14B0E7CABF29}"/>
          </ac:spMkLst>
        </pc:spChg>
        <pc:spChg chg="add mod">
          <ac:chgData name="Jan Fitzpatrick" userId="d1b284ec-d1dd-4765-b823-b34899491c26" providerId="ADAL" clId="{A9FE289B-0655-4794-B345-601490B12939}" dt="2018-10-31T15:56:41.898" v="567" actId="164"/>
          <ac:spMkLst>
            <pc:docMk/>
            <pc:sldMk cId="494982050" sldId="363"/>
            <ac:spMk id="12" creationId="{53EF31CE-6B2F-43D4-AC06-11CA97569AE3}"/>
          </ac:spMkLst>
        </pc:spChg>
        <pc:spChg chg="add mod">
          <ac:chgData name="Jan Fitzpatrick" userId="d1b284ec-d1dd-4765-b823-b34899491c26" providerId="ADAL" clId="{A9FE289B-0655-4794-B345-601490B12939}" dt="2018-10-31T15:56:41.898" v="567" actId="164"/>
          <ac:spMkLst>
            <pc:docMk/>
            <pc:sldMk cId="494982050" sldId="363"/>
            <ac:spMk id="13" creationId="{5E7A5394-ABF4-488E-9B45-03ADB77E7683}"/>
          </ac:spMkLst>
        </pc:spChg>
        <pc:spChg chg="add mod">
          <ac:chgData name="Jan Fitzpatrick" userId="d1b284ec-d1dd-4765-b823-b34899491c26" providerId="ADAL" clId="{A9FE289B-0655-4794-B345-601490B12939}" dt="2018-10-31T15:56:41.898" v="567" actId="164"/>
          <ac:spMkLst>
            <pc:docMk/>
            <pc:sldMk cId="494982050" sldId="363"/>
            <ac:spMk id="14" creationId="{664E386A-4181-4F0A-A31C-63488A2BAAAA}"/>
          </ac:spMkLst>
        </pc:spChg>
        <pc:spChg chg="add mod">
          <ac:chgData name="Jan Fitzpatrick" userId="d1b284ec-d1dd-4765-b823-b34899491c26" providerId="ADAL" clId="{A9FE289B-0655-4794-B345-601490B12939}" dt="2018-10-31T15:56:41.898" v="567" actId="164"/>
          <ac:spMkLst>
            <pc:docMk/>
            <pc:sldMk cId="494982050" sldId="363"/>
            <ac:spMk id="15" creationId="{6AC43C3E-B9DF-4728-B1FA-5D3ECD6A90BB}"/>
          </ac:spMkLst>
        </pc:spChg>
        <pc:spChg chg="mod">
          <ac:chgData name="Jan Fitzpatrick" userId="d1b284ec-d1dd-4765-b823-b34899491c26" providerId="ADAL" clId="{A9FE289B-0655-4794-B345-601490B12939}" dt="2018-10-31T15:42:29.365" v="382" actId="207"/>
          <ac:spMkLst>
            <pc:docMk/>
            <pc:sldMk cId="494982050" sldId="363"/>
            <ac:spMk id="19" creationId="{5252A847-DE45-4FA3-A1F8-EEBEB845FF8E}"/>
          </ac:spMkLst>
        </pc:spChg>
        <pc:grpChg chg="add mod">
          <ac:chgData name="Jan Fitzpatrick" userId="d1b284ec-d1dd-4765-b823-b34899491c26" providerId="ADAL" clId="{A9FE289B-0655-4794-B345-601490B12939}" dt="2018-10-31T15:57:06.799" v="614" actId="1035"/>
          <ac:grpSpMkLst>
            <pc:docMk/>
            <pc:sldMk cId="494982050" sldId="363"/>
            <ac:grpSpMk id="2" creationId="{655975C1-D396-453C-970B-7AEE598AE1E1}"/>
          </ac:grpSpMkLst>
        </pc:grpChg>
      </pc:sldChg>
      <pc:sldChg chg="addSp modSp add">
        <pc:chgData name="Jan Fitzpatrick" userId="d1b284ec-d1dd-4765-b823-b34899491c26" providerId="ADAL" clId="{A9FE289B-0655-4794-B345-601490B12939}" dt="2018-11-01T09:00:28.207" v="2210" actId="6549"/>
        <pc:sldMkLst>
          <pc:docMk/>
          <pc:sldMk cId="3451199755" sldId="364"/>
        </pc:sldMkLst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2" creationId="{5C393960-6AB4-43A9-A352-C764AE0F4D2A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3" creationId="{114EFCDD-90CC-4D72-A101-659FBD1779FD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4" creationId="{49079DA8-0D1D-444E-A861-6F14022FAD6E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5" creationId="{8ED9C068-52B9-4B95-A6A6-BC83F5316873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6" creationId="{D83DD8C0-FB3A-4EC1-AF86-8BB22BB9D5F2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9" creationId="{3EF3A47C-2423-444C-B846-33118902FDAA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10" creationId="{51E84D6B-8926-4FD0-8CF9-A073DA8785CD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11" creationId="{8FBCEE18-4666-449C-AEC0-CAA6A7816C7A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12" creationId="{768C279D-1E68-43A9-A840-F37C37349C31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15" creationId="{B266A13F-25AC-4C8A-80EC-A7229B1AA405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16" creationId="{7882174B-E1F7-47B5-B056-19C3C7F32CAA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17" creationId="{2B1CED96-8DDF-42D9-BB71-F48EB5011A26}"/>
          </ac:spMkLst>
        </pc:spChg>
        <pc:spChg chg="mod">
          <ac:chgData name="Jan Fitzpatrick" userId="d1b284ec-d1dd-4765-b823-b34899491c26" providerId="ADAL" clId="{A9FE289B-0655-4794-B345-601490B12939}" dt="2018-11-01T09:00:28.207" v="2210" actId="6549"/>
          <ac:spMkLst>
            <pc:docMk/>
            <pc:sldMk cId="3451199755" sldId="364"/>
            <ac:spMk id="19" creationId="{5252A847-DE45-4FA3-A1F8-EEBEB845FF8E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20" creationId="{1517474D-2ECE-4C9D-AA9D-E99F098BD00A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21" creationId="{E58B999B-F53A-4C6C-A698-E86631853DF1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22" creationId="{2A1ABD24-A490-4496-BC27-EC47E54F6640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23" creationId="{248EB22E-E7E7-4DDE-BFC2-6EA0CBC51567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24" creationId="{5C441DC4-18D7-4BC1-A8D1-E1A59848CCEF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25" creationId="{5100735D-1566-402D-80F6-901EC48ECCC5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26" creationId="{A86A06DF-2D23-47D8-AC68-C78C5DBBC5E8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27" creationId="{EB26A77A-B0B9-437E-AE07-B87FA1C82EAA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28" creationId="{F7B57E25-13B6-4630-ADC5-47E081854CDF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29" creationId="{864C93E2-765D-4365-BC44-70AF6A0ECC18}"/>
          </ac:spMkLst>
        </pc:spChg>
        <pc:spChg chg="add mod">
          <ac:chgData name="Jan Fitzpatrick" userId="d1b284ec-d1dd-4765-b823-b34899491c26" providerId="ADAL" clId="{A9FE289B-0655-4794-B345-601490B12939}" dt="2018-11-01T08:58:17.516" v="2145" actId="12789"/>
          <ac:spMkLst>
            <pc:docMk/>
            <pc:sldMk cId="3451199755" sldId="364"/>
            <ac:spMk id="30" creationId="{E0456C2B-7334-4A76-96F6-550C4F69CF5B}"/>
          </ac:spMkLst>
        </pc:spChg>
      </pc:sldChg>
      <pc:sldChg chg="addSp delSp modSp add">
        <pc:chgData name="Jan Fitzpatrick" userId="d1b284ec-d1dd-4765-b823-b34899491c26" providerId="ADAL" clId="{A9FE289B-0655-4794-B345-601490B12939}" dt="2018-11-01T09:36:10.445" v="3625" actId="255"/>
        <pc:sldMkLst>
          <pc:docMk/>
          <pc:sldMk cId="3110959941" sldId="365"/>
        </pc:sldMkLst>
        <pc:spChg chg="add mod">
          <ac:chgData name="Jan Fitzpatrick" userId="d1b284ec-d1dd-4765-b823-b34899491c26" providerId="ADAL" clId="{A9FE289B-0655-4794-B345-601490B12939}" dt="2018-11-01T09:35:48.764" v="3619" actId="255"/>
          <ac:spMkLst>
            <pc:docMk/>
            <pc:sldMk cId="3110959941" sldId="365"/>
            <ac:spMk id="6" creationId="{CBBECC64-6397-40F1-97E7-E817AFE501CE}"/>
          </ac:spMkLst>
        </pc:spChg>
        <pc:spChg chg="add mod">
          <ac:chgData name="Jan Fitzpatrick" userId="d1b284ec-d1dd-4765-b823-b34899491c26" providerId="ADAL" clId="{A9FE289B-0655-4794-B345-601490B12939}" dt="2018-11-01T09:35:55.573" v="3620" actId="255"/>
          <ac:spMkLst>
            <pc:docMk/>
            <pc:sldMk cId="3110959941" sldId="365"/>
            <ac:spMk id="9" creationId="{98FD3007-A4B6-4037-9974-EE14B6E1CA55}"/>
          </ac:spMkLst>
        </pc:spChg>
        <pc:spChg chg="add mod">
          <ac:chgData name="Jan Fitzpatrick" userId="d1b284ec-d1dd-4765-b823-b34899491c26" providerId="ADAL" clId="{A9FE289B-0655-4794-B345-601490B12939}" dt="2018-11-01T09:36:10.445" v="3625" actId="255"/>
          <ac:spMkLst>
            <pc:docMk/>
            <pc:sldMk cId="3110959941" sldId="365"/>
            <ac:spMk id="10" creationId="{D4C90AD2-203E-4664-B307-73055EC6882E}"/>
          </ac:spMkLst>
        </pc:spChg>
        <pc:spChg chg="add mod">
          <ac:chgData name="Jan Fitzpatrick" userId="d1b284ec-d1dd-4765-b823-b34899491c26" providerId="ADAL" clId="{A9FE289B-0655-4794-B345-601490B12939}" dt="2018-10-31T16:26:09.082" v="1532" actId="12789"/>
          <ac:spMkLst>
            <pc:docMk/>
            <pc:sldMk cId="3110959941" sldId="365"/>
            <ac:spMk id="11" creationId="{89963F7B-E618-48E3-91FF-0169D3956BA4}"/>
          </ac:spMkLst>
        </pc:spChg>
        <pc:spChg chg="add mod">
          <ac:chgData name="Jan Fitzpatrick" userId="d1b284ec-d1dd-4765-b823-b34899491c26" providerId="ADAL" clId="{A9FE289B-0655-4794-B345-601490B12939}" dt="2018-10-31T16:27:40.744" v="1558" actId="1076"/>
          <ac:spMkLst>
            <pc:docMk/>
            <pc:sldMk cId="3110959941" sldId="365"/>
            <ac:spMk id="12" creationId="{4CD394FC-12C4-4E7C-8B11-37DB7356BA5A}"/>
          </ac:spMkLst>
        </pc:spChg>
        <pc:spChg chg="add mod">
          <ac:chgData name="Jan Fitzpatrick" userId="d1b284ec-d1dd-4765-b823-b34899491c26" providerId="ADAL" clId="{A9FE289B-0655-4794-B345-601490B12939}" dt="2018-11-01T08:21:49.505" v="1600" actId="207"/>
          <ac:spMkLst>
            <pc:docMk/>
            <pc:sldMk cId="3110959941" sldId="365"/>
            <ac:spMk id="13" creationId="{157012DD-9246-4971-842A-87F1C311712A}"/>
          </ac:spMkLst>
        </pc:spChg>
        <pc:spChg chg="add mod">
          <ac:chgData name="Jan Fitzpatrick" userId="d1b284ec-d1dd-4765-b823-b34899491c26" providerId="ADAL" clId="{A9FE289B-0655-4794-B345-601490B12939}" dt="2018-11-01T08:21:49.505" v="1600" actId="207"/>
          <ac:spMkLst>
            <pc:docMk/>
            <pc:sldMk cId="3110959941" sldId="365"/>
            <ac:spMk id="14" creationId="{C940FE27-73EE-4D7B-9BC8-168379510102}"/>
          </ac:spMkLst>
        </pc:spChg>
        <pc:spChg chg="add mod">
          <ac:chgData name="Jan Fitzpatrick" userId="d1b284ec-d1dd-4765-b823-b34899491c26" providerId="ADAL" clId="{A9FE289B-0655-4794-B345-601490B12939}" dt="2018-11-01T08:21:49.505" v="1600" actId="207"/>
          <ac:spMkLst>
            <pc:docMk/>
            <pc:sldMk cId="3110959941" sldId="365"/>
            <ac:spMk id="15" creationId="{019986E5-774F-4CC6-8F6C-F9E5600D01A4}"/>
          </ac:spMkLst>
        </pc:spChg>
        <pc:spChg chg="add mod">
          <ac:chgData name="Jan Fitzpatrick" userId="d1b284ec-d1dd-4765-b823-b34899491c26" providerId="ADAL" clId="{A9FE289B-0655-4794-B345-601490B12939}" dt="2018-11-01T08:21:49.505" v="1600" actId="207"/>
          <ac:spMkLst>
            <pc:docMk/>
            <pc:sldMk cId="3110959941" sldId="365"/>
            <ac:spMk id="16" creationId="{CAD90B43-523A-46F8-830B-D69DE0D5F231}"/>
          </ac:spMkLst>
        </pc:spChg>
        <pc:spChg chg="add mod">
          <ac:chgData name="Jan Fitzpatrick" userId="d1b284ec-d1dd-4765-b823-b34899491c26" providerId="ADAL" clId="{A9FE289B-0655-4794-B345-601490B12939}" dt="2018-11-01T08:21:49.505" v="1600" actId="207"/>
          <ac:spMkLst>
            <pc:docMk/>
            <pc:sldMk cId="3110959941" sldId="365"/>
            <ac:spMk id="17" creationId="{EEC57A14-5552-4E68-A0FF-F6295B507056}"/>
          </ac:spMkLst>
        </pc:spChg>
        <pc:spChg chg="mod">
          <ac:chgData name="Jan Fitzpatrick" userId="d1b284ec-d1dd-4765-b823-b34899491c26" providerId="ADAL" clId="{A9FE289B-0655-4794-B345-601490B12939}" dt="2018-10-31T16:08:16.637" v="777" actId="20577"/>
          <ac:spMkLst>
            <pc:docMk/>
            <pc:sldMk cId="3110959941" sldId="365"/>
            <ac:spMk id="19" creationId="{5252A847-DE45-4FA3-A1F8-EEBEB845FF8E}"/>
          </ac:spMkLst>
        </pc:spChg>
        <pc:spChg chg="add del mod">
          <ac:chgData name="Jan Fitzpatrick" userId="d1b284ec-d1dd-4765-b823-b34899491c26" providerId="ADAL" clId="{A9FE289B-0655-4794-B345-601490B12939}" dt="2018-10-31T16:20:33.114" v="1249" actId="478"/>
          <ac:spMkLst>
            <pc:docMk/>
            <pc:sldMk cId="3110959941" sldId="365"/>
            <ac:spMk id="20" creationId="{C192E5AC-0EF4-4D70-8F63-4AF10545A9F5}"/>
          </ac:spMkLst>
        </pc:spChg>
        <pc:spChg chg="add del mod">
          <ac:chgData name="Jan Fitzpatrick" userId="d1b284ec-d1dd-4765-b823-b34899491c26" providerId="ADAL" clId="{A9FE289B-0655-4794-B345-601490B12939}" dt="2018-10-31T16:20:33.114" v="1249" actId="478"/>
          <ac:spMkLst>
            <pc:docMk/>
            <pc:sldMk cId="3110959941" sldId="365"/>
            <ac:spMk id="21" creationId="{1ACC8314-ED27-41C2-AA2A-6308F11A0084}"/>
          </ac:spMkLst>
        </pc:spChg>
        <pc:spChg chg="add del mod">
          <ac:chgData name="Jan Fitzpatrick" userId="d1b284ec-d1dd-4765-b823-b34899491c26" providerId="ADAL" clId="{A9FE289B-0655-4794-B345-601490B12939}" dt="2018-10-31T16:20:33.114" v="1249" actId="478"/>
          <ac:spMkLst>
            <pc:docMk/>
            <pc:sldMk cId="3110959941" sldId="365"/>
            <ac:spMk id="22" creationId="{543ADAD0-A62A-4E6F-9D7E-F044D00B5FDC}"/>
          </ac:spMkLst>
        </pc:spChg>
        <pc:spChg chg="add del mod">
          <ac:chgData name="Jan Fitzpatrick" userId="d1b284ec-d1dd-4765-b823-b34899491c26" providerId="ADAL" clId="{A9FE289B-0655-4794-B345-601490B12939}" dt="2018-10-31T16:20:33.114" v="1249" actId="478"/>
          <ac:spMkLst>
            <pc:docMk/>
            <pc:sldMk cId="3110959941" sldId="365"/>
            <ac:spMk id="23" creationId="{4AE574DD-8E5F-463D-9E5B-19DDB7403EFC}"/>
          </ac:spMkLst>
        </pc:spChg>
        <pc:spChg chg="add del mod">
          <ac:chgData name="Jan Fitzpatrick" userId="d1b284ec-d1dd-4765-b823-b34899491c26" providerId="ADAL" clId="{A9FE289B-0655-4794-B345-601490B12939}" dt="2018-10-31T16:20:33.114" v="1249" actId="478"/>
          <ac:spMkLst>
            <pc:docMk/>
            <pc:sldMk cId="3110959941" sldId="365"/>
            <ac:spMk id="24" creationId="{8C5AB9E0-A11C-44C6-852B-EE6B4CA324D3}"/>
          </ac:spMkLst>
        </pc:spChg>
        <pc:spChg chg="add del mod">
          <ac:chgData name="Jan Fitzpatrick" userId="d1b284ec-d1dd-4765-b823-b34899491c26" providerId="ADAL" clId="{A9FE289B-0655-4794-B345-601490B12939}" dt="2018-10-31T16:27:23.763" v="1556" actId="478"/>
          <ac:spMkLst>
            <pc:docMk/>
            <pc:sldMk cId="3110959941" sldId="365"/>
            <ac:spMk id="25" creationId="{D5250331-FE03-4B4E-8A9C-A7DEDC4F28AB}"/>
          </ac:spMkLst>
        </pc:spChg>
        <pc:spChg chg="add del mod">
          <ac:chgData name="Jan Fitzpatrick" userId="d1b284ec-d1dd-4765-b823-b34899491c26" providerId="ADAL" clId="{A9FE289B-0655-4794-B345-601490B12939}" dt="2018-10-31T16:27:23.763" v="1556" actId="478"/>
          <ac:spMkLst>
            <pc:docMk/>
            <pc:sldMk cId="3110959941" sldId="365"/>
            <ac:spMk id="26" creationId="{A490BF75-6D4F-49D1-BC7D-17AE2E78F004}"/>
          </ac:spMkLst>
        </pc:spChg>
        <pc:spChg chg="add del mod">
          <ac:chgData name="Jan Fitzpatrick" userId="d1b284ec-d1dd-4765-b823-b34899491c26" providerId="ADAL" clId="{A9FE289B-0655-4794-B345-601490B12939}" dt="2018-10-31T16:27:23.763" v="1556" actId="478"/>
          <ac:spMkLst>
            <pc:docMk/>
            <pc:sldMk cId="3110959941" sldId="365"/>
            <ac:spMk id="27" creationId="{07CA1998-22AF-45A2-8B30-6601FBCABEAC}"/>
          </ac:spMkLst>
        </pc:spChg>
        <pc:spChg chg="add del mod">
          <ac:chgData name="Jan Fitzpatrick" userId="d1b284ec-d1dd-4765-b823-b34899491c26" providerId="ADAL" clId="{A9FE289B-0655-4794-B345-601490B12939}" dt="2018-10-31T16:27:23.763" v="1556" actId="478"/>
          <ac:spMkLst>
            <pc:docMk/>
            <pc:sldMk cId="3110959941" sldId="365"/>
            <ac:spMk id="28" creationId="{DD1B916D-B46D-476C-AF8C-FCCDE8523A22}"/>
          </ac:spMkLst>
        </pc:spChg>
        <pc:spChg chg="add del mod">
          <ac:chgData name="Jan Fitzpatrick" userId="d1b284ec-d1dd-4765-b823-b34899491c26" providerId="ADAL" clId="{A9FE289B-0655-4794-B345-601490B12939}" dt="2018-10-31T16:27:23.763" v="1556" actId="478"/>
          <ac:spMkLst>
            <pc:docMk/>
            <pc:sldMk cId="3110959941" sldId="365"/>
            <ac:spMk id="29" creationId="{E0E9842E-8582-40FF-BE1D-105779C14424}"/>
          </ac:spMkLst>
        </pc:spChg>
        <pc:spChg chg="add mod">
          <ac:chgData name="Jan Fitzpatrick" userId="d1b284ec-d1dd-4765-b823-b34899491c26" providerId="ADAL" clId="{A9FE289B-0655-4794-B345-601490B12939}" dt="2018-11-01T08:21:49.505" v="1600" actId="207"/>
          <ac:spMkLst>
            <pc:docMk/>
            <pc:sldMk cId="3110959941" sldId="365"/>
            <ac:spMk id="30" creationId="{245DE305-25BA-4858-9B43-45472B381741}"/>
          </ac:spMkLst>
        </pc:spChg>
        <pc:spChg chg="add mod">
          <ac:chgData name="Jan Fitzpatrick" userId="d1b284ec-d1dd-4765-b823-b34899491c26" providerId="ADAL" clId="{A9FE289B-0655-4794-B345-601490B12939}" dt="2018-11-01T08:21:49.505" v="1600" actId="207"/>
          <ac:spMkLst>
            <pc:docMk/>
            <pc:sldMk cId="3110959941" sldId="365"/>
            <ac:spMk id="31" creationId="{D32218FB-112B-4AE8-8104-97BE2A11D271}"/>
          </ac:spMkLst>
        </pc:spChg>
        <pc:spChg chg="add mod">
          <ac:chgData name="Jan Fitzpatrick" userId="d1b284ec-d1dd-4765-b823-b34899491c26" providerId="ADAL" clId="{A9FE289B-0655-4794-B345-601490B12939}" dt="2018-11-01T08:21:49.505" v="1600" actId="207"/>
          <ac:spMkLst>
            <pc:docMk/>
            <pc:sldMk cId="3110959941" sldId="365"/>
            <ac:spMk id="32" creationId="{737DE743-F6C2-4D28-81D5-E14D4F3E810C}"/>
          </ac:spMkLst>
        </pc:spChg>
        <pc:spChg chg="add mod">
          <ac:chgData name="Jan Fitzpatrick" userId="d1b284ec-d1dd-4765-b823-b34899491c26" providerId="ADAL" clId="{A9FE289B-0655-4794-B345-601490B12939}" dt="2018-11-01T08:21:49.505" v="1600" actId="207"/>
          <ac:spMkLst>
            <pc:docMk/>
            <pc:sldMk cId="3110959941" sldId="365"/>
            <ac:spMk id="33" creationId="{6EBC7DCB-90CB-46CB-9669-EAD144515D64}"/>
          </ac:spMkLst>
        </pc:spChg>
        <pc:spChg chg="add mod">
          <ac:chgData name="Jan Fitzpatrick" userId="d1b284ec-d1dd-4765-b823-b34899491c26" providerId="ADAL" clId="{A9FE289B-0655-4794-B345-601490B12939}" dt="2018-11-01T08:21:49.505" v="1600" actId="207"/>
          <ac:spMkLst>
            <pc:docMk/>
            <pc:sldMk cId="3110959941" sldId="365"/>
            <ac:spMk id="34" creationId="{E464211E-A102-42FF-B1CE-2D5AF6CCD167}"/>
          </ac:spMkLst>
        </pc:spChg>
        <pc:picChg chg="mod">
          <ac:chgData name="Jan Fitzpatrick" userId="d1b284ec-d1dd-4765-b823-b34899491c26" providerId="ADAL" clId="{A9FE289B-0655-4794-B345-601490B12939}" dt="2018-11-01T08:21:02.700" v="1597" actId="1076"/>
          <ac:picMkLst>
            <pc:docMk/>
            <pc:sldMk cId="3110959941" sldId="365"/>
            <ac:picMk id="8" creationId="{D9426B6B-94AA-4D9B-BC63-8F0BC9ED5115}"/>
          </ac:picMkLst>
        </pc:picChg>
      </pc:sldChg>
      <pc:sldChg chg="modSp add">
        <pc:chgData name="Jan Fitzpatrick" userId="d1b284ec-d1dd-4765-b823-b34899491c26" providerId="ADAL" clId="{A9FE289B-0655-4794-B345-601490B12939}" dt="2018-11-01T08:19:28.409" v="1592" actId="1037"/>
        <pc:sldMkLst>
          <pc:docMk/>
          <pc:sldMk cId="1882175519" sldId="366"/>
        </pc:sldMkLst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11" creationId="{9632CBA3-6532-4FFE-9BC4-D681409D213E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12" creationId="{CE044C09-0E96-4ED6-B315-3042D42C65D1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13" creationId="{FBF829FB-2A7A-46B7-8F59-6C658A481E29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14" creationId="{A05012B8-BB9B-4DC8-80E0-B8B275A6B9DC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15" creationId="{3CEDB679-FAAF-484C-B53F-2F4A68FA7B74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16" creationId="{C7196005-A8FE-4167-B30E-47B869CE3477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17" creationId="{EC7C433C-F771-4BC1-A9F5-0F2AB6C1C3D7}"/>
          </ac:spMkLst>
        </pc:spChg>
        <pc:spChg chg="mod">
          <ac:chgData name="Jan Fitzpatrick" userId="d1b284ec-d1dd-4765-b823-b34899491c26" providerId="ADAL" clId="{A9FE289B-0655-4794-B345-601490B12939}" dt="2018-11-01T08:19:28.409" v="1592" actId="1037"/>
          <ac:spMkLst>
            <pc:docMk/>
            <pc:sldMk cId="1882175519" sldId="366"/>
            <ac:spMk id="19" creationId="{5252A847-DE45-4FA3-A1F8-EEBEB845FF8E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20" creationId="{EB13D157-A8B1-4764-90AE-3DAD40C538DB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21" creationId="{3FE1AA2E-0045-4A6E-81C3-1097C098B8A1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22" creationId="{ED9BC2F1-0E43-4E44-8E9C-D1398167EB81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23" creationId="{F5DEF341-E941-4F04-9453-08C0F564CC59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24" creationId="{A6C86140-0679-4962-9764-A936955F21A7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25" creationId="{288ED838-B411-41A9-B790-8E4BED5F850C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26" creationId="{B51ED0C3-C2CA-45F1-BA3F-2951E076F74E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27" creationId="{3B939382-E443-4097-8F5D-9D0CD80A4395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28" creationId="{23AED4D7-E4BE-42C8-A1C2-391C8870579D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29" creationId="{E67C1608-396A-4D83-A204-A1E51770BED4}"/>
          </ac:spMkLst>
        </pc:spChg>
        <pc:spChg chg="mod">
          <ac:chgData name="Jan Fitzpatrick" userId="d1b284ec-d1dd-4765-b823-b34899491c26" providerId="ADAL" clId="{A9FE289B-0655-4794-B345-601490B12939}" dt="2018-11-01T08:19:16.487" v="1590" actId="207"/>
          <ac:spMkLst>
            <pc:docMk/>
            <pc:sldMk cId="1882175519" sldId="366"/>
            <ac:spMk id="30" creationId="{6A03CF15-4250-4DA5-93E1-BFDFF8F39F3E}"/>
          </ac:spMkLst>
        </pc:spChg>
      </pc:sldChg>
      <pc:sldChg chg="addSp delSp modSp add">
        <pc:chgData name="Jan Fitzpatrick" userId="d1b284ec-d1dd-4765-b823-b34899491c26" providerId="ADAL" clId="{A9FE289B-0655-4794-B345-601490B12939}" dt="2018-11-01T09:29:47.449" v="3615" actId="207"/>
        <pc:sldMkLst>
          <pc:docMk/>
          <pc:sldMk cId="859763264" sldId="367"/>
        </pc:sldMkLst>
        <pc:spChg chg="mod topLvl">
          <ac:chgData name="Jan Fitzpatrick" userId="d1b284ec-d1dd-4765-b823-b34899491c26" providerId="ADAL" clId="{A9FE289B-0655-4794-B345-601490B12939}" dt="2018-10-31T15:58:13.187" v="642" actId="554"/>
          <ac:spMkLst>
            <pc:docMk/>
            <pc:sldMk cId="859763264" sldId="367"/>
            <ac:spMk id="10" creationId="{78ECAC12-6580-420E-B11C-CBB6A55B7A00}"/>
          </ac:spMkLst>
        </pc:spChg>
        <pc:spChg chg="mod topLvl">
          <ac:chgData name="Jan Fitzpatrick" userId="d1b284ec-d1dd-4765-b823-b34899491c26" providerId="ADAL" clId="{A9FE289B-0655-4794-B345-601490B12939}" dt="2018-10-31T15:58:13.187" v="642" actId="554"/>
          <ac:spMkLst>
            <pc:docMk/>
            <pc:sldMk cId="859763264" sldId="367"/>
            <ac:spMk id="11" creationId="{2FAA8A0C-952E-4CC4-8DE6-14B0E7CABF29}"/>
          </ac:spMkLst>
        </pc:spChg>
        <pc:spChg chg="mod topLvl">
          <ac:chgData name="Jan Fitzpatrick" userId="d1b284ec-d1dd-4765-b823-b34899491c26" providerId="ADAL" clId="{A9FE289B-0655-4794-B345-601490B12939}" dt="2018-10-31T15:59:10.580" v="643" actId="1076"/>
          <ac:spMkLst>
            <pc:docMk/>
            <pc:sldMk cId="859763264" sldId="367"/>
            <ac:spMk id="12" creationId="{53EF31CE-6B2F-43D4-AC06-11CA97569AE3}"/>
          </ac:spMkLst>
        </pc:spChg>
        <pc:spChg chg="del mod topLvl">
          <ac:chgData name="Jan Fitzpatrick" userId="d1b284ec-d1dd-4765-b823-b34899491c26" providerId="ADAL" clId="{A9FE289B-0655-4794-B345-601490B12939}" dt="2018-10-31T15:59:31.553" v="646" actId="478"/>
          <ac:spMkLst>
            <pc:docMk/>
            <pc:sldMk cId="859763264" sldId="367"/>
            <ac:spMk id="13" creationId="{5E7A5394-ABF4-488E-9B45-03ADB77E7683}"/>
          </ac:spMkLst>
        </pc:spChg>
        <pc:spChg chg="del mod topLvl">
          <ac:chgData name="Jan Fitzpatrick" userId="d1b284ec-d1dd-4765-b823-b34899491c26" providerId="ADAL" clId="{A9FE289B-0655-4794-B345-601490B12939}" dt="2018-10-31T15:59:32.286" v="647" actId="478"/>
          <ac:spMkLst>
            <pc:docMk/>
            <pc:sldMk cId="859763264" sldId="367"/>
            <ac:spMk id="14" creationId="{664E386A-4181-4F0A-A31C-63488A2BAAAA}"/>
          </ac:spMkLst>
        </pc:spChg>
        <pc:spChg chg="del mod topLvl">
          <ac:chgData name="Jan Fitzpatrick" userId="d1b284ec-d1dd-4765-b823-b34899491c26" providerId="ADAL" clId="{A9FE289B-0655-4794-B345-601490B12939}" dt="2018-10-31T15:59:32.802" v="648" actId="478"/>
          <ac:spMkLst>
            <pc:docMk/>
            <pc:sldMk cId="859763264" sldId="367"/>
            <ac:spMk id="15" creationId="{6AC43C3E-B9DF-4728-B1FA-5D3ECD6A90BB}"/>
          </ac:spMkLst>
        </pc:spChg>
        <pc:spChg chg="add mod">
          <ac:chgData name="Jan Fitzpatrick" userId="d1b284ec-d1dd-4765-b823-b34899491c26" providerId="ADAL" clId="{A9FE289B-0655-4794-B345-601490B12939}" dt="2018-10-31T15:59:27.726" v="645" actId="1076"/>
          <ac:spMkLst>
            <pc:docMk/>
            <pc:sldMk cId="859763264" sldId="367"/>
            <ac:spMk id="16" creationId="{0A2A6609-5972-45B9-9D01-2780B9C13931}"/>
          </ac:spMkLst>
        </pc:spChg>
        <pc:spChg chg="add mod">
          <ac:chgData name="Jan Fitzpatrick" userId="d1b284ec-d1dd-4765-b823-b34899491c26" providerId="ADAL" clId="{A9FE289B-0655-4794-B345-601490B12939}" dt="2018-10-31T15:59:27.726" v="645" actId="1076"/>
          <ac:spMkLst>
            <pc:docMk/>
            <pc:sldMk cId="859763264" sldId="367"/>
            <ac:spMk id="17" creationId="{7335102B-C92C-41D9-8F92-F830983514C9}"/>
          </ac:spMkLst>
        </pc:spChg>
        <pc:spChg chg="mod">
          <ac:chgData name="Jan Fitzpatrick" userId="d1b284ec-d1dd-4765-b823-b34899491c26" providerId="ADAL" clId="{A9FE289B-0655-4794-B345-601490B12939}" dt="2018-11-01T09:29:47.449" v="3615" actId="207"/>
          <ac:spMkLst>
            <pc:docMk/>
            <pc:sldMk cId="859763264" sldId="367"/>
            <ac:spMk id="19" creationId="{5252A847-DE45-4FA3-A1F8-EEBEB845FF8E}"/>
          </ac:spMkLst>
        </pc:spChg>
        <pc:spChg chg="add mod">
          <ac:chgData name="Jan Fitzpatrick" userId="d1b284ec-d1dd-4765-b823-b34899491c26" providerId="ADAL" clId="{A9FE289B-0655-4794-B345-601490B12939}" dt="2018-10-31T15:59:27.726" v="645" actId="1076"/>
          <ac:spMkLst>
            <pc:docMk/>
            <pc:sldMk cId="859763264" sldId="367"/>
            <ac:spMk id="20" creationId="{B3FB3D2F-BF10-4044-ADC0-30727940A750}"/>
          </ac:spMkLst>
        </pc:spChg>
        <pc:grpChg chg="del">
          <ac:chgData name="Jan Fitzpatrick" userId="d1b284ec-d1dd-4765-b823-b34899491c26" providerId="ADAL" clId="{A9FE289B-0655-4794-B345-601490B12939}" dt="2018-10-31T15:57:29.437" v="617" actId="165"/>
          <ac:grpSpMkLst>
            <pc:docMk/>
            <pc:sldMk cId="859763264" sldId="367"/>
            <ac:grpSpMk id="2" creationId="{655975C1-D396-453C-970B-7AEE598AE1E1}"/>
          </ac:grpSpMkLst>
        </pc:grpChg>
      </pc:sldChg>
      <pc:sldChg chg="modSp add">
        <pc:chgData name="Jan Fitzpatrick" userId="d1b284ec-d1dd-4765-b823-b34899491c26" providerId="ADAL" clId="{A9FE289B-0655-4794-B345-601490B12939}" dt="2018-11-01T09:40:34.179" v="3634" actId="572"/>
        <pc:sldMkLst>
          <pc:docMk/>
          <pc:sldMk cId="25844183" sldId="368"/>
        </pc:sldMkLst>
        <pc:spChg chg="mod">
          <ac:chgData name="Jan Fitzpatrick" userId="d1b284ec-d1dd-4765-b823-b34899491c26" providerId="ADAL" clId="{A9FE289B-0655-4794-B345-601490B12939}" dt="2018-11-01T08:20:43.895" v="1595" actId="207"/>
          <ac:spMkLst>
            <pc:docMk/>
            <pc:sldMk cId="25844183" sldId="368"/>
            <ac:spMk id="2" creationId="{BBB88A81-FC12-4BC0-86A2-AC7EB898A0C1}"/>
          </ac:spMkLst>
        </pc:spChg>
        <pc:spChg chg="mod">
          <ac:chgData name="Jan Fitzpatrick" userId="d1b284ec-d1dd-4765-b823-b34899491c26" providerId="ADAL" clId="{A9FE289B-0655-4794-B345-601490B12939}" dt="2018-11-01T08:20:43.895" v="1595" actId="207"/>
          <ac:spMkLst>
            <pc:docMk/>
            <pc:sldMk cId="25844183" sldId="368"/>
            <ac:spMk id="20" creationId="{E9BF05F4-0AAC-4648-99F0-DC5AF4A915F9}"/>
          </ac:spMkLst>
        </pc:spChg>
        <pc:spChg chg="mod">
          <ac:chgData name="Jan Fitzpatrick" userId="d1b284ec-d1dd-4765-b823-b34899491c26" providerId="ADAL" clId="{A9FE289B-0655-4794-B345-601490B12939}" dt="2018-11-01T08:20:43.895" v="1595" actId="207"/>
          <ac:spMkLst>
            <pc:docMk/>
            <pc:sldMk cId="25844183" sldId="368"/>
            <ac:spMk id="21" creationId="{642198A2-5EAA-44F4-B306-373F84C5D005}"/>
          </ac:spMkLst>
        </pc:spChg>
        <pc:spChg chg="mod">
          <ac:chgData name="Jan Fitzpatrick" userId="d1b284ec-d1dd-4765-b823-b34899491c26" providerId="ADAL" clId="{A9FE289B-0655-4794-B345-601490B12939}" dt="2018-11-01T08:20:43.895" v="1595" actId="207"/>
          <ac:spMkLst>
            <pc:docMk/>
            <pc:sldMk cId="25844183" sldId="368"/>
            <ac:spMk id="22" creationId="{3D0CD6DA-AAB5-4AAF-8585-E7A0C1B74F7C}"/>
          </ac:spMkLst>
        </pc:spChg>
        <pc:spChg chg="mod">
          <ac:chgData name="Jan Fitzpatrick" userId="d1b284ec-d1dd-4765-b823-b34899491c26" providerId="ADAL" clId="{A9FE289B-0655-4794-B345-601490B12939}" dt="2018-11-01T08:20:43.895" v="1595" actId="207"/>
          <ac:spMkLst>
            <pc:docMk/>
            <pc:sldMk cId="25844183" sldId="368"/>
            <ac:spMk id="23" creationId="{936D90AB-88B9-4AD0-ACCB-9D4EC4DC2965}"/>
          </ac:spMkLst>
        </pc:spChg>
        <pc:spChg chg="mod">
          <ac:chgData name="Jan Fitzpatrick" userId="d1b284ec-d1dd-4765-b823-b34899491c26" providerId="ADAL" clId="{A9FE289B-0655-4794-B345-601490B12939}" dt="2018-11-01T08:20:43.895" v="1595" actId="207"/>
          <ac:spMkLst>
            <pc:docMk/>
            <pc:sldMk cId="25844183" sldId="368"/>
            <ac:spMk id="24" creationId="{7824E4B4-4E12-4FD9-8D29-14D401F7C6EE}"/>
          </ac:spMkLst>
        </pc:spChg>
        <pc:spChg chg="mod">
          <ac:chgData name="Jan Fitzpatrick" userId="d1b284ec-d1dd-4765-b823-b34899491c26" providerId="ADAL" clId="{A9FE289B-0655-4794-B345-601490B12939}" dt="2018-11-01T08:20:43.895" v="1595" actId="207"/>
          <ac:spMkLst>
            <pc:docMk/>
            <pc:sldMk cId="25844183" sldId="368"/>
            <ac:spMk id="25" creationId="{494BA3B1-1E53-435D-BE15-1D93386E031D}"/>
          </ac:spMkLst>
        </pc:spChg>
        <pc:graphicFrameChg chg="mod modGraphic">
          <ac:chgData name="Jan Fitzpatrick" userId="d1b284ec-d1dd-4765-b823-b34899491c26" providerId="ADAL" clId="{A9FE289B-0655-4794-B345-601490B12939}" dt="2018-11-01T09:40:34.179" v="3634" actId="572"/>
          <ac:graphicFrameMkLst>
            <pc:docMk/>
            <pc:sldMk cId="25844183" sldId="368"/>
            <ac:graphicFrameMk id="6" creationId="{780E4C74-3398-44A4-945E-7D3F1FA65C08}"/>
          </ac:graphicFrameMkLst>
        </pc:graphicFrameChg>
      </pc:sldChg>
      <pc:sldChg chg="modSp add">
        <pc:chgData name="Jan Fitzpatrick" userId="d1b284ec-d1dd-4765-b823-b34899491c26" providerId="ADAL" clId="{A9FE289B-0655-4794-B345-601490B12939}" dt="2018-11-01T09:36:40.902" v="3628" actId="255"/>
        <pc:sldMkLst>
          <pc:docMk/>
          <pc:sldMk cId="3610609678" sldId="369"/>
        </pc:sldMkLst>
        <pc:spChg chg="mod">
          <ac:chgData name="Jan Fitzpatrick" userId="d1b284ec-d1dd-4765-b823-b34899491c26" providerId="ADAL" clId="{A9FE289B-0655-4794-B345-601490B12939}" dt="2018-11-01T09:36:28.384" v="3626" actId="255"/>
          <ac:spMkLst>
            <pc:docMk/>
            <pc:sldMk cId="3610609678" sldId="369"/>
            <ac:spMk id="6" creationId="{CBBECC64-6397-40F1-97E7-E817AFE501CE}"/>
          </ac:spMkLst>
        </pc:spChg>
        <pc:spChg chg="mod">
          <ac:chgData name="Jan Fitzpatrick" userId="d1b284ec-d1dd-4765-b823-b34899491c26" providerId="ADAL" clId="{A9FE289B-0655-4794-B345-601490B12939}" dt="2018-11-01T09:36:34.646" v="3627" actId="255"/>
          <ac:spMkLst>
            <pc:docMk/>
            <pc:sldMk cId="3610609678" sldId="369"/>
            <ac:spMk id="9" creationId="{98FD3007-A4B6-4037-9974-EE14B6E1CA55}"/>
          </ac:spMkLst>
        </pc:spChg>
        <pc:spChg chg="mod">
          <ac:chgData name="Jan Fitzpatrick" userId="d1b284ec-d1dd-4765-b823-b34899491c26" providerId="ADAL" clId="{A9FE289B-0655-4794-B345-601490B12939}" dt="2018-11-01T09:36:40.902" v="3628" actId="255"/>
          <ac:spMkLst>
            <pc:docMk/>
            <pc:sldMk cId="3610609678" sldId="369"/>
            <ac:spMk id="10" creationId="{D4C90AD2-203E-4664-B307-73055EC6882E}"/>
          </ac:spMkLst>
        </pc:spChg>
        <pc:spChg chg="mod">
          <ac:chgData name="Jan Fitzpatrick" userId="d1b284ec-d1dd-4765-b823-b34899491c26" providerId="ADAL" clId="{A9FE289B-0655-4794-B345-601490B12939}" dt="2018-11-01T08:22:17.680" v="1602" actId="207"/>
          <ac:spMkLst>
            <pc:docMk/>
            <pc:sldMk cId="3610609678" sldId="369"/>
            <ac:spMk id="13" creationId="{157012DD-9246-4971-842A-87F1C311712A}"/>
          </ac:spMkLst>
        </pc:spChg>
        <pc:spChg chg="mod">
          <ac:chgData name="Jan Fitzpatrick" userId="d1b284ec-d1dd-4765-b823-b34899491c26" providerId="ADAL" clId="{A9FE289B-0655-4794-B345-601490B12939}" dt="2018-11-01T08:22:17.680" v="1602" actId="207"/>
          <ac:spMkLst>
            <pc:docMk/>
            <pc:sldMk cId="3610609678" sldId="369"/>
            <ac:spMk id="14" creationId="{C940FE27-73EE-4D7B-9BC8-168379510102}"/>
          </ac:spMkLst>
        </pc:spChg>
        <pc:spChg chg="mod">
          <ac:chgData name="Jan Fitzpatrick" userId="d1b284ec-d1dd-4765-b823-b34899491c26" providerId="ADAL" clId="{A9FE289B-0655-4794-B345-601490B12939}" dt="2018-11-01T08:22:17.680" v="1602" actId="207"/>
          <ac:spMkLst>
            <pc:docMk/>
            <pc:sldMk cId="3610609678" sldId="369"/>
            <ac:spMk id="15" creationId="{019986E5-774F-4CC6-8F6C-F9E5600D01A4}"/>
          </ac:spMkLst>
        </pc:spChg>
        <pc:spChg chg="mod">
          <ac:chgData name="Jan Fitzpatrick" userId="d1b284ec-d1dd-4765-b823-b34899491c26" providerId="ADAL" clId="{A9FE289B-0655-4794-B345-601490B12939}" dt="2018-11-01T08:22:17.680" v="1602" actId="207"/>
          <ac:spMkLst>
            <pc:docMk/>
            <pc:sldMk cId="3610609678" sldId="369"/>
            <ac:spMk id="16" creationId="{CAD90B43-523A-46F8-830B-D69DE0D5F231}"/>
          </ac:spMkLst>
        </pc:spChg>
        <pc:spChg chg="mod">
          <ac:chgData name="Jan Fitzpatrick" userId="d1b284ec-d1dd-4765-b823-b34899491c26" providerId="ADAL" clId="{A9FE289B-0655-4794-B345-601490B12939}" dt="2018-11-01T08:22:17.680" v="1602" actId="207"/>
          <ac:spMkLst>
            <pc:docMk/>
            <pc:sldMk cId="3610609678" sldId="369"/>
            <ac:spMk id="17" creationId="{EEC57A14-5552-4E68-A0FF-F6295B507056}"/>
          </ac:spMkLst>
        </pc:spChg>
        <pc:spChg chg="mod">
          <ac:chgData name="Jan Fitzpatrick" userId="d1b284ec-d1dd-4765-b823-b34899491c26" providerId="ADAL" clId="{A9FE289B-0655-4794-B345-601490B12939}" dt="2018-11-01T08:22:17.680" v="1602" actId="207"/>
          <ac:spMkLst>
            <pc:docMk/>
            <pc:sldMk cId="3610609678" sldId="369"/>
            <ac:spMk id="30" creationId="{245DE305-25BA-4858-9B43-45472B381741}"/>
          </ac:spMkLst>
        </pc:spChg>
        <pc:spChg chg="mod">
          <ac:chgData name="Jan Fitzpatrick" userId="d1b284ec-d1dd-4765-b823-b34899491c26" providerId="ADAL" clId="{A9FE289B-0655-4794-B345-601490B12939}" dt="2018-11-01T08:22:17.680" v="1602" actId="207"/>
          <ac:spMkLst>
            <pc:docMk/>
            <pc:sldMk cId="3610609678" sldId="369"/>
            <ac:spMk id="31" creationId="{D32218FB-112B-4AE8-8104-97BE2A11D271}"/>
          </ac:spMkLst>
        </pc:spChg>
        <pc:spChg chg="mod">
          <ac:chgData name="Jan Fitzpatrick" userId="d1b284ec-d1dd-4765-b823-b34899491c26" providerId="ADAL" clId="{A9FE289B-0655-4794-B345-601490B12939}" dt="2018-11-01T08:22:17.680" v="1602" actId="207"/>
          <ac:spMkLst>
            <pc:docMk/>
            <pc:sldMk cId="3610609678" sldId="369"/>
            <ac:spMk id="32" creationId="{737DE743-F6C2-4D28-81D5-E14D4F3E810C}"/>
          </ac:spMkLst>
        </pc:spChg>
        <pc:spChg chg="mod">
          <ac:chgData name="Jan Fitzpatrick" userId="d1b284ec-d1dd-4765-b823-b34899491c26" providerId="ADAL" clId="{A9FE289B-0655-4794-B345-601490B12939}" dt="2018-11-01T08:22:17.680" v="1602" actId="207"/>
          <ac:spMkLst>
            <pc:docMk/>
            <pc:sldMk cId="3610609678" sldId="369"/>
            <ac:spMk id="33" creationId="{6EBC7DCB-90CB-46CB-9669-EAD144515D64}"/>
          </ac:spMkLst>
        </pc:spChg>
        <pc:spChg chg="mod">
          <ac:chgData name="Jan Fitzpatrick" userId="d1b284ec-d1dd-4765-b823-b34899491c26" providerId="ADAL" clId="{A9FE289B-0655-4794-B345-601490B12939}" dt="2018-11-01T08:22:17.680" v="1602" actId="207"/>
          <ac:spMkLst>
            <pc:docMk/>
            <pc:sldMk cId="3610609678" sldId="369"/>
            <ac:spMk id="34" creationId="{E464211E-A102-42FF-B1CE-2D5AF6CCD167}"/>
          </ac:spMkLst>
        </pc:spChg>
      </pc:sldChg>
      <pc:sldChg chg="delSp modSp add">
        <pc:chgData name="Jan Fitzpatrick" userId="d1b284ec-d1dd-4765-b823-b34899491c26" providerId="ADAL" clId="{A9FE289B-0655-4794-B345-601490B12939}" dt="2018-11-01T08:42:41.126" v="1962" actId="207"/>
        <pc:sldMkLst>
          <pc:docMk/>
          <pc:sldMk cId="689399431" sldId="370"/>
        </pc:sldMkLst>
        <pc:spChg chg="del">
          <ac:chgData name="Jan Fitzpatrick" userId="d1b284ec-d1dd-4765-b823-b34899491c26" providerId="ADAL" clId="{A9FE289B-0655-4794-B345-601490B12939}" dt="2018-11-01T08:42:31.660" v="1957" actId="478"/>
          <ac:spMkLst>
            <pc:docMk/>
            <pc:sldMk cId="689399431" sldId="370"/>
            <ac:spMk id="2" creationId="{FEBEC3B7-334E-40A7-B615-BA8B594195FA}"/>
          </ac:spMkLst>
        </pc:spChg>
        <pc:spChg chg="del">
          <ac:chgData name="Jan Fitzpatrick" userId="d1b284ec-d1dd-4765-b823-b34899491c26" providerId="ADAL" clId="{A9FE289B-0655-4794-B345-601490B12939}" dt="2018-11-01T08:42:31.660" v="1957" actId="478"/>
          <ac:spMkLst>
            <pc:docMk/>
            <pc:sldMk cId="689399431" sldId="370"/>
            <ac:spMk id="11" creationId="{28913745-9AEC-479B-B52A-F8560E248614}"/>
          </ac:spMkLst>
        </pc:spChg>
        <pc:spChg chg="del">
          <ac:chgData name="Jan Fitzpatrick" userId="d1b284ec-d1dd-4765-b823-b34899491c26" providerId="ADAL" clId="{A9FE289B-0655-4794-B345-601490B12939}" dt="2018-11-01T08:42:31.660" v="1957" actId="478"/>
          <ac:spMkLst>
            <pc:docMk/>
            <pc:sldMk cId="689399431" sldId="370"/>
            <ac:spMk id="12" creationId="{A1271530-F7B3-4886-A736-8974F77CC50A}"/>
          </ac:spMkLst>
        </pc:spChg>
        <pc:spChg chg="del">
          <ac:chgData name="Jan Fitzpatrick" userId="d1b284ec-d1dd-4765-b823-b34899491c26" providerId="ADAL" clId="{A9FE289B-0655-4794-B345-601490B12939}" dt="2018-11-01T08:42:31.660" v="1957" actId="478"/>
          <ac:spMkLst>
            <pc:docMk/>
            <pc:sldMk cId="689399431" sldId="370"/>
            <ac:spMk id="13" creationId="{C686A578-E98F-4666-9A38-16173EF3D4D4}"/>
          </ac:spMkLst>
        </pc:spChg>
        <pc:spChg chg="del">
          <ac:chgData name="Jan Fitzpatrick" userId="d1b284ec-d1dd-4765-b823-b34899491c26" providerId="ADAL" clId="{A9FE289B-0655-4794-B345-601490B12939}" dt="2018-11-01T08:42:31.660" v="1957" actId="478"/>
          <ac:spMkLst>
            <pc:docMk/>
            <pc:sldMk cId="689399431" sldId="370"/>
            <ac:spMk id="14" creationId="{3BC27C9B-26D3-4E13-A0A1-0095C375E2E0}"/>
          </ac:spMkLst>
        </pc:spChg>
        <pc:spChg chg="del">
          <ac:chgData name="Jan Fitzpatrick" userId="d1b284ec-d1dd-4765-b823-b34899491c26" providerId="ADAL" clId="{A9FE289B-0655-4794-B345-601490B12939}" dt="2018-11-01T08:42:31.660" v="1957" actId="478"/>
          <ac:spMkLst>
            <pc:docMk/>
            <pc:sldMk cId="689399431" sldId="370"/>
            <ac:spMk id="15" creationId="{2BF33E1C-BF68-433B-A2D7-D20135B15D9E}"/>
          </ac:spMkLst>
        </pc:spChg>
        <pc:spChg chg="del">
          <ac:chgData name="Jan Fitzpatrick" userId="d1b284ec-d1dd-4765-b823-b34899491c26" providerId="ADAL" clId="{A9FE289B-0655-4794-B345-601490B12939}" dt="2018-11-01T08:42:31.660" v="1957" actId="478"/>
          <ac:spMkLst>
            <pc:docMk/>
            <pc:sldMk cId="689399431" sldId="370"/>
            <ac:spMk id="16" creationId="{C7F3987D-42F3-43B9-839D-FDD9AD7A897D}"/>
          </ac:spMkLst>
        </pc:spChg>
        <pc:spChg chg="mod">
          <ac:chgData name="Jan Fitzpatrick" userId="d1b284ec-d1dd-4765-b823-b34899491c26" providerId="ADAL" clId="{A9FE289B-0655-4794-B345-601490B12939}" dt="2018-11-01T08:42:41.126" v="1962" actId="207"/>
          <ac:spMkLst>
            <pc:docMk/>
            <pc:sldMk cId="689399431" sldId="370"/>
            <ac:spMk id="19" creationId="{5252A847-DE45-4FA3-A1F8-EEBEB845FF8E}"/>
          </ac:spMkLst>
        </pc:spChg>
        <pc:grpChg chg="del">
          <ac:chgData name="Jan Fitzpatrick" userId="d1b284ec-d1dd-4765-b823-b34899491c26" providerId="ADAL" clId="{A9FE289B-0655-4794-B345-601490B12939}" dt="2018-11-01T08:42:31.660" v="1957" actId="478"/>
          <ac:grpSpMkLst>
            <pc:docMk/>
            <pc:sldMk cId="689399431" sldId="370"/>
            <ac:grpSpMk id="45" creationId="{6F067510-70D2-4BC3-B485-F0CFBA8B59A8}"/>
          </ac:grpSpMkLst>
        </pc:grpChg>
        <pc:grpChg chg="del">
          <ac:chgData name="Jan Fitzpatrick" userId="d1b284ec-d1dd-4765-b823-b34899491c26" providerId="ADAL" clId="{A9FE289B-0655-4794-B345-601490B12939}" dt="2018-11-01T08:42:31.660" v="1957" actId="478"/>
          <ac:grpSpMkLst>
            <pc:docMk/>
            <pc:sldMk cId="689399431" sldId="370"/>
            <ac:grpSpMk id="48" creationId="{CBC900CD-7A6D-4D1E-9ABF-29743DA7EC50}"/>
          </ac:grpSpMkLst>
        </pc:grpChg>
        <pc:grpChg chg="del">
          <ac:chgData name="Jan Fitzpatrick" userId="d1b284ec-d1dd-4765-b823-b34899491c26" providerId="ADAL" clId="{A9FE289B-0655-4794-B345-601490B12939}" dt="2018-11-01T08:42:31.660" v="1957" actId="478"/>
          <ac:grpSpMkLst>
            <pc:docMk/>
            <pc:sldMk cId="689399431" sldId="370"/>
            <ac:grpSpMk id="52" creationId="{F144D606-BC53-46BD-BFF7-966D8BD21144}"/>
          </ac:grpSpMkLst>
        </pc:grpChg>
        <pc:grpChg chg="del">
          <ac:chgData name="Jan Fitzpatrick" userId="d1b284ec-d1dd-4765-b823-b34899491c26" providerId="ADAL" clId="{A9FE289B-0655-4794-B345-601490B12939}" dt="2018-11-01T08:42:31.660" v="1957" actId="478"/>
          <ac:grpSpMkLst>
            <pc:docMk/>
            <pc:sldMk cId="689399431" sldId="370"/>
            <ac:grpSpMk id="56" creationId="{F9AB1F3A-426C-4AFD-A079-6ACC0854DADA}"/>
          </ac:grpSpMkLst>
        </pc:grpChg>
        <pc:grpChg chg="del">
          <ac:chgData name="Jan Fitzpatrick" userId="d1b284ec-d1dd-4765-b823-b34899491c26" providerId="ADAL" clId="{A9FE289B-0655-4794-B345-601490B12939}" dt="2018-11-01T08:42:31.660" v="1957" actId="478"/>
          <ac:grpSpMkLst>
            <pc:docMk/>
            <pc:sldMk cId="689399431" sldId="370"/>
            <ac:grpSpMk id="60" creationId="{93944FAE-59F4-42FA-AF50-A3A7356EDEBB}"/>
          </ac:grpSpMkLst>
        </pc:grpChg>
        <pc:grpChg chg="del">
          <ac:chgData name="Jan Fitzpatrick" userId="d1b284ec-d1dd-4765-b823-b34899491c26" providerId="ADAL" clId="{A9FE289B-0655-4794-B345-601490B12939}" dt="2018-11-01T08:42:31.660" v="1957" actId="478"/>
          <ac:grpSpMkLst>
            <pc:docMk/>
            <pc:sldMk cId="689399431" sldId="370"/>
            <ac:grpSpMk id="64" creationId="{224302FF-957A-414B-8A11-B45AA6C34D17}"/>
          </ac:grpSpMkLst>
        </pc:grpChg>
        <pc:grpChg chg="del">
          <ac:chgData name="Jan Fitzpatrick" userId="d1b284ec-d1dd-4765-b823-b34899491c26" providerId="ADAL" clId="{A9FE289B-0655-4794-B345-601490B12939}" dt="2018-11-01T08:42:31.660" v="1957" actId="478"/>
          <ac:grpSpMkLst>
            <pc:docMk/>
            <pc:sldMk cId="689399431" sldId="370"/>
            <ac:grpSpMk id="68" creationId="{905ACE18-CC86-4974-BF2B-50891A0535F2}"/>
          </ac:grpSpMkLst>
        </pc:grpChg>
      </pc:sldChg>
      <pc:sldChg chg="modSp add">
        <pc:chgData name="Jan Fitzpatrick" userId="d1b284ec-d1dd-4765-b823-b34899491c26" providerId="ADAL" clId="{A9FE289B-0655-4794-B345-601490B12939}" dt="2018-11-01T09:37:16.124" v="3629" actId="20577"/>
        <pc:sldMkLst>
          <pc:docMk/>
          <pc:sldMk cId="886218685" sldId="371"/>
        </pc:sldMkLst>
        <pc:spChg chg="mod">
          <ac:chgData name="Jan Fitzpatrick" userId="d1b284ec-d1dd-4765-b823-b34899491c26" providerId="ADAL" clId="{A9FE289B-0655-4794-B345-601490B12939}" dt="2018-11-01T09:37:16.124" v="3629" actId="20577"/>
          <ac:spMkLst>
            <pc:docMk/>
            <pc:sldMk cId="886218685" sldId="371"/>
            <ac:spMk id="19" creationId="{5252A847-DE45-4FA3-A1F8-EEBEB845FF8E}"/>
          </ac:spMkLst>
        </pc:spChg>
      </pc:sldChg>
      <pc:sldChg chg="modSp add">
        <pc:chgData name="Jan Fitzpatrick" userId="d1b284ec-d1dd-4765-b823-b34899491c26" providerId="ADAL" clId="{A9FE289B-0655-4794-B345-601490B12939}" dt="2018-11-01T09:38:39.487" v="3631" actId="207"/>
        <pc:sldMkLst>
          <pc:docMk/>
          <pc:sldMk cId="972790724" sldId="372"/>
        </pc:sldMkLst>
        <pc:spChg chg="mod">
          <ac:chgData name="Jan Fitzpatrick" userId="d1b284ec-d1dd-4765-b823-b34899491c26" providerId="ADAL" clId="{A9FE289B-0655-4794-B345-601490B12939}" dt="2018-11-01T09:38:39.487" v="3631" actId="207"/>
          <ac:spMkLst>
            <pc:docMk/>
            <pc:sldMk cId="972790724" sldId="372"/>
            <ac:spMk id="6" creationId="{D83DD8C0-FB3A-4EC1-AF86-8BB22BB9D5F2}"/>
          </ac:spMkLst>
        </pc:spChg>
      </pc:sldChg>
      <pc:sldChg chg="modSp add">
        <pc:chgData name="Jan Fitzpatrick" userId="d1b284ec-d1dd-4765-b823-b34899491c26" providerId="ADAL" clId="{A9FE289B-0655-4794-B345-601490B12939}" dt="2018-11-01T09:38:16.022" v="3630" actId="207"/>
        <pc:sldMkLst>
          <pc:docMk/>
          <pc:sldMk cId="159386910" sldId="373"/>
        </pc:sldMkLst>
        <pc:spChg chg="mod">
          <ac:chgData name="Jan Fitzpatrick" userId="d1b284ec-d1dd-4765-b823-b34899491c26" providerId="ADAL" clId="{A9FE289B-0655-4794-B345-601490B12939}" dt="2018-11-01T09:38:16.022" v="3630" actId="207"/>
          <ac:spMkLst>
            <pc:docMk/>
            <pc:sldMk cId="159386910" sldId="373"/>
            <ac:spMk id="6" creationId="{D83DD8C0-FB3A-4EC1-AF86-8BB22BB9D5F2}"/>
          </ac:spMkLst>
        </pc:spChg>
        <pc:spChg chg="mod">
          <ac:chgData name="Jan Fitzpatrick" userId="d1b284ec-d1dd-4765-b823-b34899491c26" providerId="ADAL" clId="{A9FE289B-0655-4794-B345-601490B12939}" dt="2018-11-01T09:01:36.703" v="2226" actId="6549"/>
          <ac:spMkLst>
            <pc:docMk/>
            <pc:sldMk cId="159386910" sldId="373"/>
            <ac:spMk id="19" creationId="{5252A847-DE45-4FA3-A1F8-EEBEB845FF8E}"/>
          </ac:spMkLst>
        </pc:spChg>
      </pc:sldChg>
      <pc:sldChg chg="addSp delSp modSp add">
        <pc:chgData name="Jan Fitzpatrick" userId="d1b284ec-d1dd-4765-b823-b34899491c26" providerId="ADAL" clId="{A9FE289B-0655-4794-B345-601490B12939}" dt="2018-11-01T09:27:12.445" v="3567" actId="196"/>
        <pc:sldMkLst>
          <pc:docMk/>
          <pc:sldMk cId="2407394031" sldId="374"/>
        </pc:sldMkLst>
        <pc:spChg chg="mod">
          <ac:chgData name="Jan Fitzpatrick" userId="d1b284ec-d1dd-4765-b823-b34899491c26" providerId="ADAL" clId="{A9FE289B-0655-4794-B345-601490B12939}" dt="2018-11-01T09:25:43.273" v="3514" actId="6549"/>
          <ac:spMkLst>
            <pc:docMk/>
            <pc:sldMk cId="2407394031" sldId="374"/>
            <ac:spMk id="19" creationId="{5252A847-DE45-4FA3-A1F8-EEBEB845FF8E}"/>
          </ac:spMkLst>
        </pc:spChg>
        <pc:grpChg chg="add mod">
          <ac:chgData name="Jan Fitzpatrick" userId="d1b284ec-d1dd-4765-b823-b34899491c26" providerId="ADAL" clId="{A9FE289B-0655-4794-B345-601490B12939}" dt="2018-11-01T09:25:38.165" v="3513" actId="1035"/>
          <ac:grpSpMkLst>
            <pc:docMk/>
            <pc:sldMk cId="2407394031" sldId="374"/>
            <ac:grpSpMk id="2" creationId="{BE120342-7E14-4272-BEA7-BAA8104DB8FC}"/>
          </ac:grpSpMkLst>
        </pc:grpChg>
        <pc:grpChg chg="add mod">
          <ac:chgData name="Jan Fitzpatrick" userId="d1b284ec-d1dd-4765-b823-b34899491c26" providerId="ADAL" clId="{A9FE289B-0655-4794-B345-601490B12939}" dt="2018-11-01T09:25:38.165" v="3513" actId="1035"/>
          <ac:grpSpMkLst>
            <pc:docMk/>
            <pc:sldMk cId="2407394031" sldId="374"/>
            <ac:grpSpMk id="3" creationId="{8A875DCC-D994-40AC-B658-222B10B6B280}"/>
          </ac:grpSpMkLst>
        </pc:grpChg>
        <pc:grpChg chg="add mod">
          <ac:chgData name="Jan Fitzpatrick" userId="d1b284ec-d1dd-4765-b823-b34899491c26" providerId="ADAL" clId="{A9FE289B-0655-4794-B345-601490B12939}" dt="2018-11-01T09:25:57.212" v="3534" actId="1035"/>
          <ac:grpSpMkLst>
            <pc:docMk/>
            <pc:sldMk cId="2407394031" sldId="374"/>
            <ac:grpSpMk id="4" creationId="{44D32519-46BA-452A-B3B9-96A21A2578F4}"/>
          </ac:grpSpMkLst>
        </pc:grpChg>
        <pc:grpChg chg="add del mod">
          <ac:chgData name="Jan Fitzpatrick" userId="d1b284ec-d1dd-4765-b823-b34899491c26" providerId="ADAL" clId="{A9FE289B-0655-4794-B345-601490B12939}" dt="2018-11-01T09:23:02.685" v="3408" actId="165"/>
          <ac:grpSpMkLst>
            <pc:docMk/>
            <pc:sldMk cId="2407394031" sldId="374"/>
            <ac:grpSpMk id="5" creationId="{48A2EDC4-1CEB-4218-9B4A-51D928BCCFAF}"/>
          </ac:grpSpMkLst>
        </pc:grpChg>
        <pc:grpChg chg="add del mod">
          <ac:chgData name="Jan Fitzpatrick" userId="d1b284ec-d1dd-4765-b823-b34899491c26" providerId="ADAL" clId="{A9FE289B-0655-4794-B345-601490B12939}" dt="2018-11-01T09:19:51.943" v="3202" actId="165"/>
          <ac:grpSpMkLst>
            <pc:docMk/>
            <pc:sldMk cId="2407394031" sldId="374"/>
            <ac:grpSpMk id="34" creationId="{38004A0A-A989-4F87-B55E-36A435A6789B}"/>
          </ac:grpSpMkLst>
        </pc:grpChg>
        <pc:grpChg chg="add del mod">
          <ac:chgData name="Jan Fitzpatrick" userId="d1b284ec-d1dd-4765-b823-b34899491c26" providerId="ADAL" clId="{A9FE289B-0655-4794-B345-601490B12939}" dt="2018-11-01T09:21:03.309" v="3212" actId="165"/>
          <ac:grpSpMkLst>
            <pc:docMk/>
            <pc:sldMk cId="2407394031" sldId="374"/>
            <ac:grpSpMk id="41" creationId="{C54C2133-0D56-4346-A416-11D072E36589}"/>
          </ac:grpSpMkLst>
        </pc:grpChg>
        <pc:grpChg chg="add del mod">
          <ac:chgData name="Jan Fitzpatrick" userId="d1b284ec-d1dd-4765-b823-b34899491c26" providerId="ADAL" clId="{A9FE289B-0655-4794-B345-601490B12939}" dt="2018-11-01T09:21:39.847" v="3257" actId="165"/>
          <ac:grpSpMkLst>
            <pc:docMk/>
            <pc:sldMk cId="2407394031" sldId="374"/>
            <ac:grpSpMk id="45" creationId="{A8460BB4-FCD8-4064-AC40-B86137EFDF0A}"/>
          </ac:grpSpMkLst>
        </pc:grpChg>
        <pc:grpChg chg="add del mod">
          <ac:chgData name="Jan Fitzpatrick" userId="d1b284ec-d1dd-4765-b823-b34899491c26" providerId="ADAL" clId="{A9FE289B-0655-4794-B345-601490B12939}" dt="2018-11-01T09:23:31.414" v="3412" actId="478"/>
          <ac:grpSpMkLst>
            <pc:docMk/>
            <pc:sldMk cId="2407394031" sldId="374"/>
            <ac:grpSpMk id="49" creationId="{4284AB33-072D-41EF-BA98-AC7F79E65CB7}"/>
          </ac:grpSpMkLst>
        </pc:grpChg>
        <pc:grpChg chg="add del mod">
          <ac:chgData name="Jan Fitzpatrick" userId="d1b284ec-d1dd-4765-b823-b34899491c26" providerId="ADAL" clId="{A9FE289B-0655-4794-B345-601490B12939}" dt="2018-11-01T09:23:31.414" v="3412" actId="478"/>
          <ac:grpSpMkLst>
            <pc:docMk/>
            <pc:sldMk cId="2407394031" sldId="374"/>
            <ac:grpSpMk id="53" creationId="{72C0DF78-0F7D-42C2-8AF6-2EDE02EC775F}"/>
          </ac:grpSpMkLst>
        </pc:grpChg>
        <pc:grpChg chg="add mod">
          <ac:chgData name="Jan Fitzpatrick" userId="d1b284ec-d1dd-4765-b823-b34899491c26" providerId="ADAL" clId="{A9FE289B-0655-4794-B345-601490B12939}" dt="2018-11-01T09:27:02.953" v="3566" actId="196"/>
          <ac:grpSpMkLst>
            <pc:docMk/>
            <pc:sldMk cId="2407394031" sldId="374"/>
            <ac:grpSpMk id="57" creationId="{D6D9AD49-F8DB-425C-8CC9-22043C69C94F}"/>
          </ac:grpSpMkLst>
        </pc:grpChg>
        <pc:grpChg chg="add mod">
          <ac:chgData name="Jan Fitzpatrick" userId="d1b284ec-d1dd-4765-b823-b34899491c26" providerId="ADAL" clId="{A9FE289B-0655-4794-B345-601490B12939}" dt="2018-11-01T09:25:57.212" v="3534" actId="1035"/>
          <ac:grpSpMkLst>
            <pc:docMk/>
            <pc:sldMk cId="2407394031" sldId="374"/>
            <ac:grpSpMk id="61" creationId="{6CFDB4BB-D8A4-45C8-8132-74C61D21A198}"/>
          </ac:grpSpMkLst>
        </pc:grpChg>
        <pc:grpChg chg="add mod">
          <ac:chgData name="Jan Fitzpatrick" userId="d1b284ec-d1dd-4765-b823-b34899491c26" providerId="ADAL" clId="{A9FE289B-0655-4794-B345-601490B12939}" dt="2018-11-01T09:27:12.445" v="3567" actId="196"/>
          <ac:grpSpMkLst>
            <pc:docMk/>
            <pc:sldMk cId="2407394031" sldId="374"/>
            <ac:grpSpMk id="62" creationId="{3547EF76-564D-4857-9B30-6A8E45A0B547}"/>
          </ac:grpSpMkLst>
        </pc:grpChg>
        <pc:picChg chg="del">
          <ac:chgData name="Jan Fitzpatrick" userId="d1b284ec-d1dd-4765-b823-b34899491c26" providerId="ADAL" clId="{A9FE289B-0655-4794-B345-601490B12939}" dt="2018-11-01T09:13:29.429" v="2831" actId="478"/>
          <ac:picMkLst>
            <pc:docMk/>
            <pc:sldMk cId="2407394031" sldId="374"/>
            <ac:picMk id="6" creationId="{66148FC8-6F28-4B1A-873F-226BBE19D836}"/>
          </ac:picMkLst>
        </pc:picChg>
        <pc:picChg chg="del">
          <ac:chgData name="Jan Fitzpatrick" userId="d1b284ec-d1dd-4765-b823-b34899491c26" providerId="ADAL" clId="{A9FE289B-0655-4794-B345-601490B12939}" dt="2018-11-01T09:13:29.429" v="2831" actId="478"/>
          <ac:picMkLst>
            <pc:docMk/>
            <pc:sldMk cId="2407394031" sldId="374"/>
            <ac:picMk id="9" creationId="{D0869DD4-D939-408A-B6A5-73BEDBA64E68}"/>
          </ac:picMkLst>
        </pc:picChg>
        <pc:picChg chg="del">
          <ac:chgData name="Jan Fitzpatrick" userId="d1b284ec-d1dd-4765-b823-b34899491c26" providerId="ADAL" clId="{A9FE289B-0655-4794-B345-601490B12939}" dt="2018-11-01T09:13:29.429" v="2831" actId="478"/>
          <ac:picMkLst>
            <pc:docMk/>
            <pc:sldMk cId="2407394031" sldId="374"/>
            <ac:picMk id="10" creationId="{D2F9ACF2-FB89-485C-B9CE-F717270E3C0C}"/>
          </ac:picMkLst>
        </pc:picChg>
        <pc:picChg chg="del">
          <ac:chgData name="Jan Fitzpatrick" userId="d1b284ec-d1dd-4765-b823-b34899491c26" providerId="ADAL" clId="{A9FE289B-0655-4794-B345-601490B12939}" dt="2018-11-01T09:13:29.429" v="2831" actId="478"/>
          <ac:picMkLst>
            <pc:docMk/>
            <pc:sldMk cId="2407394031" sldId="374"/>
            <ac:picMk id="11" creationId="{B6F2F27D-2BB2-4F1B-9B6F-064DC275EC22}"/>
          </ac:picMkLst>
        </pc:picChg>
        <pc:picChg chg="del">
          <ac:chgData name="Jan Fitzpatrick" userId="d1b284ec-d1dd-4765-b823-b34899491c26" providerId="ADAL" clId="{A9FE289B-0655-4794-B345-601490B12939}" dt="2018-11-01T09:13:29.429" v="2831" actId="478"/>
          <ac:picMkLst>
            <pc:docMk/>
            <pc:sldMk cId="2407394031" sldId="374"/>
            <ac:picMk id="12" creationId="{4503004C-2E38-42A7-BF21-0EAF056F79AD}"/>
          </ac:picMkLst>
        </pc:picChg>
        <pc:picChg chg="del">
          <ac:chgData name="Jan Fitzpatrick" userId="d1b284ec-d1dd-4765-b823-b34899491c26" providerId="ADAL" clId="{A9FE289B-0655-4794-B345-601490B12939}" dt="2018-11-01T09:13:29.429" v="2831" actId="478"/>
          <ac:picMkLst>
            <pc:docMk/>
            <pc:sldMk cId="2407394031" sldId="374"/>
            <ac:picMk id="13" creationId="{A9A0F94D-AD6F-4CA7-8591-C73ADE514592}"/>
          </ac:picMkLst>
        </pc:picChg>
        <pc:picChg chg="del">
          <ac:chgData name="Jan Fitzpatrick" userId="d1b284ec-d1dd-4765-b823-b34899491c26" providerId="ADAL" clId="{A9FE289B-0655-4794-B345-601490B12939}" dt="2018-11-01T09:13:29.429" v="2831" actId="478"/>
          <ac:picMkLst>
            <pc:docMk/>
            <pc:sldMk cId="2407394031" sldId="374"/>
            <ac:picMk id="14" creationId="{772B91C1-7C0C-4EF5-A5A5-032F6ADAE150}"/>
          </ac:picMkLst>
        </pc:picChg>
        <pc:picChg chg="del">
          <ac:chgData name="Jan Fitzpatrick" userId="d1b284ec-d1dd-4765-b823-b34899491c26" providerId="ADAL" clId="{A9FE289B-0655-4794-B345-601490B12939}" dt="2018-11-01T09:13:29.429" v="2831" actId="478"/>
          <ac:picMkLst>
            <pc:docMk/>
            <pc:sldMk cId="2407394031" sldId="374"/>
            <ac:picMk id="15" creationId="{0F53E32A-6FB5-4730-BBB3-D06BD51801B7}"/>
          </ac:picMkLst>
        </pc:picChg>
        <pc:picChg chg="del">
          <ac:chgData name="Jan Fitzpatrick" userId="d1b284ec-d1dd-4765-b823-b34899491c26" providerId="ADAL" clId="{A9FE289B-0655-4794-B345-601490B12939}" dt="2018-11-01T09:13:29.429" v="2831" actId="478"/>
          <ac:picMkLst>
            <pc:docMk/>
            <pc:sldMk cId="2407394031" sldId="374"/>
            <ac:picMk id="16" creationId="{804C8620-ABA3-43DC-A450-56E1AB76B363}"/>
          </ac:picMkLst>
        </pc:picChg>
        <pc:picChg chg="del">
          <ac:chgData name="Jan Fitzpatrick" userId="d1b284ec-d1dd-4765-b823-b34899491c26" providerId="ADAL" clId="{A9FE289B-0655-4794-B345-601490B12939}" dt="2018-11-01T09:13:29.429" v="2831" actId="478"/>
          <ac:picMkLst>
            <pc:docMk/>
            <pc:sldMk cId="2407394031" sldId="374"/>
            <ac:picMk id="17" creationId="{BB0C64C4-0496-4333-9ED1-7D1EA96AAC83}"/>
          </ac:picMkLst>
        </pc:picChg>
        <pc:picChg chg="del">
          <ac:chgData name="Jan Fitzpatrick" userId="d1b284ec-d1dd-4765-b823-b34899491c26" providerId="ADAL" clId="{A9FE289B-0655-4794-B345-601490B12939}" dt="2018-11-01T09:13:29.429" v="2831" actId="478"/>
          <ac:picMkLst>
            <pc:docMk/>
            <pc:sldMk cId="2407394031" sldId="374"/>
            <ac:picMk id="20" creationId="{3F2972E9-EDF7-4DB0-94C7-5B5C852324E2}"/>
          </ac:picMkLst>
        </pc:picChg>
        <pc:picChg chg="del">
          <ac:chgData name="Jan Fitzpatrick" userId="d1b284ec-d1dd-4765-b823-b34899491c26" providerId="ADAL" clId="{A9FE289B-0655-4794-B345-601490B12939}" dt="2018-11-01T09:13:29.429" v="2831" actId="478"/>
          <ac:picMkLst>
            <pc:docMk/>
            <pc:sldMk cId="2407394031" sldId="374"/>
            <ac:picMk id="21" creationId="{26373704-A628-4A18-86CB-27E0B7AB6FE2}"/>
          </ac:picMkLst>
        </pc:picChg>
        <pc:picChg chg="add mod">
          <ac:chgData name="Jan Fitzpatrick" userId="d1b284ec-d1dd-4765-b823-b34899491c26" providerId="ADAL" clId="{A9FE289B-0655-4794-B345-601490B12939}" dt="2018-11-01T09:17:26.463" v="3000" actId="164"/>
          <ac:picMkLst>
            <pc:docMk/>
            <pc:sldMk cId="2407394031" sldId="374"/>
            <ac:picMk id="22" creationId="{1CD2C543-859C-4983-8119-CC2BA741FE51}"/>
          </ac:picMkLst>
        </pc:picChg>
        <pc:picChg chg="add del mod">
          <ac:chgData name="Jan Fitzpatrick" userId="d1b284ec-d1dd-4765-b823-b34899491c26" providerId="ADAL" clId="{A9FE289B-0655-4794-B345-601490B12939}" dt="2018-11-01T09:17:32.318" v="3001" actId="478"/>
          <ac:picMkLst>
            <pc:docMk/>
            <pc:sldMk cId="2407394031" sldId="374"/>
            <ac:picMk id="23" creationId="{3E4CFE4B-DF79-46B6-8B71-9E394681E207}"/>
          </ac:picMkLst>
        </pc:picChg>
        <pc:picChg chg="add mod">
          <ac:chgData name="Jan Fitzpatrick" userId="d1b284ec-d1dd-4765-b823-b34899491c26" providerId="ADAL" clId="{A9FE289B-0655-4794-B345-601490B12939}" dt="2018-11-01T09:17:26.463" v="3000" actId="164"/>
          <ac:picMkLst>
            <pc:docMk/>
            <pc:sldMk cId="2407394031" sldId="374"/>
            <ac:picMk id="24" creationId="{93338CB9-CFBE-4958-AB0C-503F3CB092BE}"/>
          </ac:picMkLst>
        </pc:picChg>
        <pc:picChg chg="add del mod">
          <ac:chgData name="Jan Fitzpatrick" userId="d1b284ec-d1dd-4765-b823-b34899491c26" providerId="ADAL" clId="{A9FE289B-0655-4794-B345-601490B12939}" dt="2018-11-01T09:17:32.318" v="3001" actId="478"/>
          <ac:picMkLst>
            <pc:docMk/>
            <pc:sldMk cId="2407394031" sldId="374"/>
            <ac:picMk id="25" creationId="{C419FA72-5627-487D-8171-EDED40A548C9}"/>
          </ac:picMkLst>
        </pc:picChg>
        <pc:picChg chg="add mod">
          <ac:chgData name="Jan Fitzpatrick" userId="d1b284ec-d1dd-4765-b823-b34899491c26" providerId="ADAL" clId="{A9FE289B-0655-4794-B345-601490B12939}" dt="2018-11-01T09:17:26.463" v="3000" actId="164"/>
          <ac:picMkLst>
            <pc:docMk/>
            <pc:sldMk cId="2407394031" sldId="374"/>
            <ac:picMk id="26" creationId="{8DA52D4C-F36F-48BB-8546-4A81C31DE96C}"/>
          </ac:picMkLst>
        </pc:picChg>
        <pc:picChg chg="add del mod">
          <ac:chgData name="Jan Fitzpatrick" userId="d1b284ec-d1dd-4765-b823-b34899491c26" providerId="ADAL" clId="{A9FE289B-0655-4794-B345-601490B12939}" dt="2018-11-01T09:17:32.318" v="3001" actId="478"/>
          <ac:picMkLst>
            <pc:docMk/>
            <pc:sldMk cId="2407394031" sldId="374"/>
            <ac:picMk id="27" creationId="{04F00E8C-0226-4017-905E-D686BAC5AC4F}"/>
          </ac:picMkLst>
        </pc:picChg>
        <pc:picChg chg="add mod">
          <ac:chgData name="Jan Fitzpatrick" userId="d1b284ec-d1dd-4765-b823-b34899491c26" providerId="ADAL" clId="{A9FE289B-0655-4794-B345-601490B12939}" dt="2018-11-01T09:17:26.463" v="3000" actId="164"/>
          <ac:picMkLst>
            <pc:docMk/>
            <pc:sldMk cId="2407394031" sldId="374"/>
            <ac:picMk id="28" creationId="{C829543F-8838-464E-AE5F-D18288AB82D7}"/>
          </ac:picMkLst>
        </pc:picChg>
        <pc:picChg chg="add del mod">
          <ac:chgData name="Jan Fitzpatrick" userId="d1b284ec-d1dd-4765-b823-b34899491c26" providerId="ADAL" clId="{A9FE289B-0655-4794-B345-601490B12939}" dt="2018-11-01T09:17:32.318" v="3001" actId="478"/>
          <ac:picMkLst>
            <pc:docMk/>
            <pc:sldMk cId="2407394031" sldId="374"/>
            <ac:picMk id="29" creationId="{D2520645-AD2B-4C1E-BCDC-918626FE92C0}"/>
          </ac:picMkLst>
        </pc:picChg>
        <pc:picChg chg="add mod">
          <ac:chgData name="Jan Fitzpatrick" userId="d1b284ec-d1dd-4765-b823-b34899491c26" providerId="ADAL" clId="{A9FE289B-0655-4794-B345-601490B12939}" dt="2018-11-01T09:17:26.463" v="3000" actId="164"/>
          <ac:picMkLst>
            <pc:docMk/>
            <pc:sldMk cId="2407394031" sldId="374"/>
            <ac:picMk id="30" creationId="{179F7A60-2962-416E-AA25-2E9B354F6B02}"/>
          </ac:picMkLst>
        </pc:picChg>
        <pc:picChg chg="add del mod">
          <ac:chgData name="Jan Fitzpatrick" userId="d1b284ec-d1dd-4765-b823-b34899491c26" providerId="ADAL" clId="{A9FE289B-0655-4794-B345-601490B12939}" dt="2018-11-01T09:17:32.318" v="3001" actId="478"/>
          <ac:picMkLst>
            <pc:docMk/>
            <pc:sldMk cId="2407394031" sldId="374"/>
            <ac:picMk id="31" creationId="{F593621B-69B2-4483-A751-4DB3A00D60D2}"/>
          </ac:picMkLst>
        </pc:picChg>
        <pc:picChg chg="add mod">
          <ac:chgData name="Jan Fitzpatrick" userId="d1b284ec-d1dd-4765-b823-b34899491c26" providerId="ADAL" clId="{A9FE289B-0655-4794-B345-601490B12939}" dt="2018-11-01T09:17:26.463" v="3000" actId="164"/>
          <ac:picMkLst>
            <pc:docMk/>
            <pc:sldMk cId="2407394031" sldId="374"/>
            <ac:picMk id="32" creationId="{8EAF44F0-98B8-47B7-829F-A6252D5F3557}"/>
          </ac:picMkLst>
        </pc:picChg>
        <pc:picChg chg="add del mod">
          <ac:chgData name="Jan Fitzpatrick" userId="d1b284ec-d1dd-4765-b823-b34899491c26" providerId="ADAL" clId="{A9FE289B-0655-4794-B345-601490B12939}" dt="2018-11-01T09:17:32.318" v="3001" actId="478"/>
          <ac:picMkLst>
            <pc:docMk/>
            <pc:sldMk cId="2407394031" sldId="374"/>
            <ac:picMk id="33" creationId="{B48E374E-F608-44B9-8488-404066C6B59F}"/>
          </ac:picMkLst>
        </pc:picChg>
        <pc:picChg chg="mod topLvl">
          <ac:chgData name="Jan Fitzpatrick" userId="d1b284ec-d1dd-4765-b823-b34899491c26" providerId="ADAL" clId="{A9FE289B-0655-4794-B345-601490B12939}" dt="2018-11-01T09:19:58.389" v="3203" actId="164"/>
          <ac:picMkLst>
            <pc:docMk/>
            <pc:sldMk cId="2407394031" sldId="374"/>
            <ac:picMk id="35" creationId="{5965CCAC-096A-46B1-AA8D-71588B2CCD77}"/>
          </ac:picMkLst>
        </pc:picChg>
        <pc:picChg chg="mod topLvl">
          <ac:chgData name="Jan Fitzpatrick" userId="d1b284ec-d1dd-4765-b823-b34899491c26" providerId="ADAL" clId="{A9FE289B-0655-4794-B345-601490B12939}" dt="2018-11-01T09:19:58.389" v="3203" actId="164"/>
          <ac:picMkLst>
            <pc:docMk/>
            <pc:sldMk cId="2407394031" sldId="374"/>
            <ac:picMk id="36" creationId="{670130E6-B635-4818-9FBB-A25A0258C986}"/>
          </ac:picMkLst>
        </pc:picChg>
        <pc:picChg chg="mod topLvl">
          <ac:chgData name="Jan Fitzpatrick" userId="d1b284ec-d1dd-4765-b823-b34899491c26" providerId="ADAL" clId="{A9FE289B-0655-4794-B345-601490B12939}" dt="2018-11-01T09:25:38.165" v="3513" actId="1035"/>
          <ac:picMkLst>
            <pc:docMk/>
            <pc:sldMk cId="2407394031" sldId="374"/>
            <ac:picMk id="37" creationId="{C28D84DB-463C-4C87-B3D8-453CC2E8A412}"/>
          </ac:picMkLst>
        </pc:picChg>
        <pc:picChg chg="mod topLvl">
          <ac:chgData name="Jan Fitzpatrick" userId="d1b284ec-d1dd-4765-b823-b34899491c26" providerId="ADAL" clId="{A9FE289B-0655-4794-B345-601490B12939}" dt="2018-11-01T09:25:38.165" v="3513" actId="1035"/>
          <ac:picMkLst>
            <pc:docMk/>
            <pc:sldMk cId="2407394031" sldId="374"/>
            <ac:picMk id="38" creationId="{96749365-B8FB-4E06-92FB-ED93FF2AA9DA}"/>
          </ac:picMkLst>
        </pc:picChg>
        <pc:picChg chg="mod topLvl">
          <ac:chgData name="Jan Fitzpatrick" userId="d1b284ec-d1dd-4765-b823-b34899491c26" providerId="ADAL" clId="{A9FE289B-0655-4794-B345-601490B12939}" dt="2018-11-01T09:19:58.389" v="3203" actId="164"/>
          <ac:picMkLst>
            <pc:docMk/>
            <pc:sldMk cId="2407394031" sldId="374"/>
            <ac:picMk id="39" creationId="{B29F5A79-9179-493E-9836-10649ED38881}"/>
          </ac:picMkLst>
        </pc:picChg>
        <pc:picChg chg="mod topLvl">
          <ac:chgData name="Jan Fitzpatrick" userId="d1b284ec-d1dd-4765-b823-b34899491c26" providerId="ADAL" clId="{A9FE289B-0655-4794-B345-601490B12939}" dt="2018-11-01T09:25:38.165" v="3513" actId="1035"/>
          <ac:picMkLst>
            <pc:docMk/>
            <pc:sldMk cId="2407394031" sldId="374"/>
            <ac:picMk id="40" creationId="{C8E45132-7CEA-480A-B9DB-C78FAD9D8663}"/>
          </ac:picMkLst>
        </pc:picChg>
        <pc:picChg chg="mod topLvl">
          <ac:chgData name="Jan Fitzpatrick" userId="d1b284ec-d1dd-4765-b823-b34899491c26" providerId="ADAL" clId="{A9FE289B-0655-4794-B345-601490B12939}" dt="2018-11-01T09:22:12.950" v="3373" actId="164"/>
          <ac:picMkLst>
            <pc:docMk/>
            <pc:sldMk cId="2407394031" sldId="374"/>
            <ac:picMk id="42" creationId="{2C368AEB-EBA2-4BAD-95C4-4038EE506753}"/>
          </ac:picMkLst>
        </pc:picChg>
        <pc:picChg chg="mod topLvl">
          <ac:chgData name="Jan Fitzpatrick" userId="d1b284ec-d1dd-4765-b823-b34899491c26" providerId="ADAL" clId="{A9FE289B-0655-4794-B345-601490B12939}" dt="2018-11-01T09:22:12.950" v="3373" actId="164"/>
          <ac:picMkLst>
            <pc:docMk/>
            <pc:sldMk cId="2407394031" sldId="374"/>
            <ac:picMk id="43" creationId="{42437328-CC1C-4140-8374-3446133F83D6}"/>
          </ac:picMkLst>
        </pc:picChg>
        <pc:picChg chg="mod topLvl">
          <ac:chgData name="Jan Fitzpatrick" userId="d1b284ec-d1dd-4765-b823-b34899491c26" providerId="ADAL" clId="{A9FE289B-0655-4794-B345-601490B12939}" dt="2018-11-01T09:22:12.950" v="3373" actId="164"/>
          <ac:picMkLst>
            <pc:docMk/>
            <pc:sldMk cId="2407394031" sldId="374"/>
            <ac:picMk id="44" creationId="{AC349BC0-6634-4D9B-9C65-173A00B345CC}"/>
          </ac:picMkLst>
        </pc:picChg>
        <pc:picChg chg="mod topLvl">
          <ac:chgData name="Jan Fitzpatrick" userId="d1b284ec-d1dd-4765-b823-b34899491c26" providerId="ADAL" clId="{A9FE289B-0655-4794-B345-601490B12939}" dt="2018-11-01T09:23:54.662" v="3415" actId="164"/>
          <ac:picMkLst>
            <pc:docMk/>
            <pc:sldMk cId="2407394031" sldId="374"/>
            <ac:picMk id="46" creationId="{229D391B-7758-4876-97F3-7D527B035D77}"/>
          </ac:picMkLst>
        </pc:picChg>
        <pc:picChg chg="mod topLvl">
          <ac:chgData name="Jan Fitzpatrick" userId="d1b284ec-d1dd-4765-b823-b34899491c26" providerId="ADAL" clId="{A9FE289B-0655-4794-B345-601490B12939}" dt="2018-11-01T09:23:54.662" v="3415" actId="164"/>
          <ac:picMkLst>
            <pc:docMk/>
            <pc:sldMk cId="2407394031" sldId="374"/>
            <ac:picMk id="47" creationId="{95796794-6007-49B2-9C01-424E96E28B4E}"/>
          </ac:picMkLst>
        </pc:picChg>
        <pc:picChg chg="mod topLvl">
          <ac:chgData name="Jan Fitzpatrick" userId="d1b284ec-d1dd-4765-b823-b34899491c26" providerId="ADAL" clId="{A9FE289B-0655-4794-B345-601490B12939}" dt="2018-11-01T09:23:54.662" v="3415" actId="164"/>
          <ac:picMkLst>
            <pc:docMk/>
            <pc:sldMk cId="2407394031" sldId="374"/>
            <ac:picMk id="48" creationId="{CE03C3B4-B9A5-41CC-B0F8-EC104F11FBCB}"/>
          </ac:picMkLst>
        </pc:picChg>
      </pc:sldChg>
      <pc:sldChg chg="modSp add">
        <pc:chgData name="Jan Fitzpatrick" userId="d1b284ec-d1dd-4765-b823-b34899491c26" providerId="ADAL" clId="{A9FE289B-0655-4794-B345-601490B12939}" dt="2018-11-01T09:31:07.471" v="3618" actId="207"/>
        <pc:sldMkLst>
          <pc:docMk/>
          <pc:sldMk cId="1588542588" sldId="375"/>
        </pc:sldMkLst>
        <pc:spChg chg="mod">
          <ac:chgData name="Jan Fitzpatrick" userId="d1b284ec-d1dd-4765-b823-b34899491c26" providerId="ADAL" clId="{A9FE289B-0655-4794-B345-601490B12939}" dt="2018-11-01T09:31:07.471" v="3618" actId="207"/>
          <ac:spMkLst>
            <pc:docMk/>
            <pc:sldMk cId="1588542588" sldId="375"/>
            <ac:spMk id="19" creationId="{5252A847-DE45-4FA3-A1F8-EEBEB845FF8E}"/>
          </ac:spMkLst>
        </pc:spChg>
      </pc:sldChg>
    </pc:docChg>
  </pc:docChgLst>
  <pc:docChgLst>
    <pc:chgData name="Sue Chattoe" userId="741ab44a-d9c5-47bd-b16d-18b656618870" providerId="ADAL" clId="{D30825FC-EF86-40CA-8289-5B202986CE82}"/>
    <pc:docChg chg="modSld">
      <pc:chgData name="Sue Chattoe" userId="741ab44a-d9c5-47bd-b16d-18b656618870" providerId="ADAL" clId="{D30825FC-EF86-40CA-8289-5B202986CE82}" dt="2018-10-23T12:13:50.146" v="5" actId="20577"/>
      <pc:docMkLst>
        <pc:docMk/>
      </pc:docMkLst>
      <pc:sldChg chg="modSp">
        <pc:chgData name="Sue Chattoe" userId="741ab44a-d9c5-47bd-b16d-18b656618870" providerId="ADAL" clId="{D30825FC-EF86-40CA-8289-5B202986CE82}" dt="2018-10-23T12:13:50.146" v="5" actId="20577"/>
        <pc:sldMkLst>
          <pc:docMk/>
          <pc:sldMk cId="3855900595" sldId="301"/>
        </pc:sldMkLst>
        <pc:spChg chg="mod">
          <ac:chgData name="Sue Chattoe" userId="741ab44a-d9c5-47bd-b16d-18b656618870" providerId="ADAL" clId="{D30825FC-EF86-40CA-8289-5B202986CE82}" dt="2018-10-23T12:13:50.146" v="5" actId="20577"/>
          <ac:spMkLst>
            <pc:docMk/>
            <pc:sldMk cId="3855900595" sldId="301"/>
            <ac:spMk id="19" creationId="{5252A847-DE45-4FA3-A1F8-EEBEB845FF8E}"/>
          </ac:spMkLst>
        </pc:spChg>
      </pc:sldChg>
    </pc:docChg>
  </pc:docChgLst>
  <pc:docChgLst>
    <pc:chgData name="Lee Peckover" userId="5895743b-be28-4676-8a25-8aee7e374520" providerId="ADAL" clId="{CD906488-5502-4C8C-BB9A-AC481D392008}"/>
    <pc:docChg chg="undo custSel modSld">
      <pc:chgData name="Lee Peckover" userId="5895743b-be28-4676-8a25-8aee7e374520" providerId="ADAL" clId="{CD906488-5502-4C8C-BB9A-AC481D392008}" dt="2018-11-05T15:45:06.903" v="169" actId="208"/>
      <pc:docMkLst>
        <pc:docMk/>
      </pc:docMkLst>
      <pc:sldChg chg="addSp delSp modSp">
        <pc:chgData name="Lee Peckover" userId="5895743b-be28-4676-8a25-8aee7e374520" providerId="ADAL" clId="{CD906488-5502-4C8C-BB9A-AC481D392008}" dt="2018-11-05T15:40:28.720" v="119" actId="1076"/>
        <pc:sldMkLst>
          <pc:docMk/>
          <pc:sldMk cId="273723392" sldId="308"/>
        </pc:sldMkLst>
        <pc:spChg chg="add del mod">
          <ac:chgData name="Lee Peckover" userId="5895743b-be28-4676-8a25-8aee7e374520" providerId="ADAL" clId="{CD906488-5502-4C8C-BB9A-AC481D392008}" dt="2018-11-05T15:34:49.412" v="2"/>
          <ac:spMkLst>
            <pc:docMk/>
            <pc:sldMk cId="273723392" sldId="308"/>
            <ac:spMk id="2" creationId="{581E0A59-132B-4D36-A34A-47E3E511FFFA}"/>
          </ac:spMkLst>
        </pc:spChg>
        <pc:spChg chg="add del mod">
          <ac:chgData name="Lee Peckover" userId="5895743b-be28-4676-8a25-8aee7e374520" providerId="ADAL" clId="{CD906488-5502-4C8C-BB9A-AC481D392008}" dt="2018-11-05T15:39:47.707" v="95" actId="478"/>
          <ac:spMkLst>
            <pc:docMk/>
            <pc:sldMk cId="273723392" sldId="308"/>
            <ac:spMk id="3" creationId="{B617254E-2296-4170-8220-CF1D8748A497}"/>
          </ac:spMkLst>
        </pc:spChg>
        <pc:spChg chg="add del mod">
          <ac:chgData name="Lee Peckover" userId="5895743b-be28-4676-8a25-8aee7e374520" providerId="ADAL" clId="{CD906488-5502-4C8C-BB9A-AC481D392008}" dt="2018-11-05T15:36:24.508" v="22"/>
          <ac:spMkLst>
            <pc:docMk/>
            <pc:sldMk cId="273723392" sldId="308"/>
            <ac:spMk id="4" creationId="{08910EA1-2791-404E-A4BD-CC68ECC1346E}"/>
          </ac:spMkLst>
        </pc:spChg>
        <pc:spChg chg="add mod">
          <ac:chgData name="Lee Peckover" userId="5895743b-be28-4676-8a25-8aee7e374520" providerId="ADAL" clId="{CD906488-5502-4C8C-BB9A-AC481D392008}" dt="2018-11-05T15:40:26.528" v="118" actId="1076"/>
          <ac:spMkLst>
            <pc:docMk/>
            <pc:sldMk cId="273723392" sldId="308"/>
            <ac:spMk id="5" creationId="{C9D8EC4B-3483-4EAA-99A5-947033F2B3DE}"/>
          </ac:spMkLst>
        </pc:spChg>
        <pc:spChg chg="mod">
          <ac:chgData name="Lee Peckover" userId="5895743b-be28-4676-8a25-8aee7e374520" providerId="ADAL" clId="{CD906488-5502-4C8C-BB9A-AC481D392008}" dt="2018-11-05T15:34:58.765" v="4" actId="1076"/>
          <ac:spMkLst>
            <pc:docMk/>
            <pc:sldMk cId="273723392" sldId="308"/>
            <ac:spMk id="19" creationId="{5252A847-DE45-4FA3-A1F8-EEBEB845FF8E}"/>
          </ac:spMkLst>
        </pc:spChg>
        <pc:spChg chg="add del mod">
          <ac:chgData name="Lee Peckover" userId="5895743b-be28-4676-8a25-8aee7e374520" providerId="ADAL" clId="{CD906488-5502-4C8C-BB9A-AC481D392008}" dt="2018-11-05T15:39:47.707" v="95" actId="478"/>
          <ac:spMkLst>
            <pc:docMk/>
            <pc:sldMk cId="273723392" sldId="308"/>
            <ac:spMk id="24" creationId="{013D619B-9C4D-46E8-A3E9-60E4CFAF7B8B}"/>
          </ac:spMkLst>
        </pc:spChg>
        <pc:spChg chg="add mod">
          <ac:chgData name="Lee Peckover" userId="5895743b-be28-4676-8a25-8aee7e374520" providerId="ADAL" clId="{CD906488-5502-4C8C-BB9A-AC481D392008}" dt="2018-11-05T15:40:28.720" v="119" actId="1076"/>
          <ac:spMkLst>
            <pc:docMk/>
            <pc:sldMk cId="273723392" sldId="308"/>
            <ac:spMk id="26" creationId="{643737CB-9384-43CE-8082-3DD8C6E39306}"/>
          </ac:spMkLst>
        </pc:spChg>
      </pc:sldChg>
      <pc:sldChg chg="modSp">
        <pc:chgData name="Lee Peckover" userId="5895743b-be28-4676-8a25-8aee7e374520" providerId="ADAL" clId="{CD906488-5502-4C8C-BB9A-AC481D392008}" dt="2018-11-05T15:43:52.041" v="141" actId="6549"/>
        <pc:sldMkLst>
          <pc:docMk/>
          <pc:sldMk cId="3451199755" sldId="364"/>
        </pc:sldMkLst>
        <pc:spChg chg="mod">
          <ac:chgData name="Lee Peckover" userId="5895743b-be28-4676-8a25-8aee7e374520" providerId="ADAL" clId="{CD906488-5502-4C8C-BB9A-AC481D392008}" dt="2018-11-05T15:43:52.041" v="141" actId="6549"/>
          <ac:spMkLst>
            <pc:docMk/>
            <pc:sldMk cId="3451199755" sldId="364"/>
            <ac:spMk id="19" creationId="{5252A847-DE45-4FA3-A1F8-EEBEB845FF8E}"/>
          </ac:spMkLst>
        </pc:spChg>
      </pc:sldChg>
      <pc:sldChg chg="modSp">
        <pc:chgData name="Lee Peckover" userId="5895743b-be28-4676-8a25-8aee7e374520" providerId="ADAL" clId="{CD906488-5502-4C8C-BB9A-AC481D392008}" dt="2018-11-05T15:43:01.643" v="131" actId="20577"/>
        <pc:sldMkLst>
          <pc:docMk/>
          <pc:sldMk cId="1882175519" sldId="366"/>
        </pc:sldMkLst>
        <pc:spChg chg="mod">
          <ac:chgData name="Lee Peckover" userId="5895743b-be28-4676-8a25-8aee7e374520" providerId="ADAL" clId="{CD906488-5502-4C8C-BB9A-AC481D392008}" dt="2018-11-05T15:43:01.643" v="131" actId="20577"/>
          <ac:spMkLst>
            <pc:docMk/>
            <pc:sldMk cId="1882175519" sldId="366"/>
            <ac:spMk id="19" creationId="{5252A847-DE45-4FA3-A1F8-EEBEB845FF8E}"/>
          </ac:spMkLst>
        </pc:spChg>
      </pc:sldChg>
      <pc:sldChg chg="modSp">
        <pc:chgData name="Lee Peckover" userId="5895743b-be28-4676-8a25-8aee7e374520" providerId="ADAL" clId="{CD906488-5502-4C8C-BB9A-AC481D392008}" dt="2018-11-05T15:44:52.927" v="167" actId="208"/>
        <pc:sldMkLst>
          <pc:docMk/>
          <pc:sldMk cId="972790724" sldId="372"/>
        </pc:sldMkLst>
        <pc:spChg chg="mod">
          <ac:chgData name="Lee Peckover" userId="5895743b-be28-4676-8a25-8aee7e374520" providerId="ADAL" clId="{CD906488-5502-4C8C-BB9A-AC481D392008}" dt="2018-11-05T15:44:37.395" v="165" actId="208"/>
          <ac:spMkLst>
            <pc:docMk/>
            <pc:sldMk cId="972790724" sldId="372"/>
            <ac:spMk id="6" creationId="{D83DD8C0-FB3A-4EC1-AF86-8BB22BB9D5F2}"/>
          </ac:spMkLst>
        </pc:spChg>
        <pc:spChg chg="mod">
          <ac:chgData name="Lee Peckover" userId="5895743b-be28-4676-8a25-8aee7e374520" providerId="ADAL" clId="{CD906488-5502-4C8C-BB9A-AC481D392008}" dt="2018-11-05T15:44:52.927" v="167" actId="208"/>
          <ac:spMkLst>
            <pc:docMk/>
            <pc:sldMk cId="972790724" sldId="372"/>
            <ac:spMk id="10" creationId="{51E84D6B-8926-4FD0-8CF9-A073DA8785CD}"/>
          </ac:spMkLst>
        </pc:spChg>
        <pc:spChg chg="mod">
          <ac:chgData name="Lee Peckover" userId="5895743b-be28-4676-8a25-8aee7e374520" providerId="ADAL" clId="{CD906488-5502-4C8C-BB9A-AC481D392008}" dt="2018-11-05T15:44:47.211" v="166" actId="207"/>
          <ac:spMkLst>
            <pc:docMk/>
            <pc:sldMk cId="972790724" sldId="372"/>
            <ac:spMk id="12" creationId="{768C279D-1E68-43A9-A840-F37C37349C31}"/>
          </ac:spMkLst>
        </pc:spChg>
        <pc:spChg chg="mod">
          <ac:chgData name="Lee Peckover" userId="5895743b-be28-4676-8a25-8aee7e374520" providerId="ADAL" clId="{CD906488-5502-4C8C-BB9A-AC481D392008}" dt="2018-11-05T15:44:15.960" v="163" actId="20577"/>
          <ac:spMkLst>
            <pc:docMk/>
            <pc:sldMk cId="972790724" sldId="372"/>
            <ac:spMk id="19" creationId="{5252A847-DE45-4FA3-A1F8-EEBEB845FF8E}"/>
          </ac:spMkLst>
        </pc:spChg>
        <pc:spChg chg="mod">
          <ac:chgData name="Lee Peckover" userId="5895743b-be28-4676-8a25-8aee7e374520" providerId="ADAL" clId="{CD906488-5502-4C8C-BB9A-AC481D392008}" dt="2018-11-05T15:44:47.211" v="166" actId="207"/>
          <ac:spMkLst>
            <pc:docMk/>
            <pc:sldMk cId="972790724" sldId="372"/>
            <ac:spMk id="25" creationId="{5100735D-1566-402D-80F6-901EC48ECCC5}"/>
          </ac:spMkLst>
        </pc:spChg>
        <pc:spChg chg="mod">
          <ac:chgData name="Lee Peckover" userId="5895743b-be28-4676-8a25-8aee7e374520" providerId="ADAL" clId="{CD906488-5502-4C8C-BB9A-AC481D392008}" dt="2018-11-05T15:44:47.211" v="166" actId="207"/>
          <ac:spMkLst>
            <pc:docMk/>
            <pc:sldMk cId="972790724" sldId="372"/>
            <ac:spMk id="26" creationId="{A86A06DF-2D23-47D8-AC68-C78C5DBBC5E8}"/>
          </ac:spMkLst>
        </pc:spChg>
        <pc:spChg chg="mod">
          <ac:chgData name="Lee Peckover" userId="5895743b-be28-4676-8a25-8aee7e374520" providerId="ADAL" clId="{CD906488-5502-4C8C-BB9A-AC481D392008}" dt="2018-11-05T15:44:47.211" v="166" actId="207"/>
          <ac:spMkLst>
            <pc:docMk/>
            <pc:sldMk cId="972790724" sldId="372"/>
            <ac:spMk id="27" creationId="{EB26A77A-B0B9-437E-AE07-B87FA1C82EAA}"/>
          </ac:spMkLst>
        </pc:spChg>
        <pc:spChg chg="mod">
          <ac:chgData name="Lee Peckover" userId="5895743b-be28-4676-8a25-8aee7e374520" providerId="ADAL" clId="{CD906488-5502-4C8C-BB9A-AC481D392008}" dt="2018-11-05T15:44:47.211" v="166" actId="207"/>
          <ac:spMkLst>
            <pc:docMk/>
            <pc:sldMk cId="972790724" sldId="372"/>
            <ac:spMk id="28" creationId="{F7B57E25-13B6-4630-ADC5-47E081854CDF}"/>
          </ac:spMkLst>
        </pc:spChg>
        <pc:spChg chg="mod">
          <ac:chgData name="Lee Peckover" userId="5895743b-be28-4676-8a25-8aee7e374520" providerId="ADAL" clId="{CD906488-5502-4C8C-BB9A-AC481D392008}" dt="2018-11-05T15:44:47.211" v="166" actId="207"/>
          <ac:spMkLst>
            <pc:docMk/>
            <pc:sldMk cId="972790724" sldId="372"/>
            <ac:spMk id="29" creationId="{864C93E2-765D-4365-BC44-70AF6A0ECC18}"/>
          </ac:spMkLst>
        </pc:spChg>
        <pc:spChg chg="mod">
          <ac:chgData name="Lee Peckover" userId="5895743b-be28-4676-8a25-8aee7e374520" providerId="ADAL" clId="{CD906488-5502-4C8C-BB9A-AC481D392008}" dt="2018-11-05T15:44:47.211" v="166" actId="207"/>
          <ac:spMkLst>
            <pc:docMk/>
            <pc:sldMk cId="972790724" sldId="372"/>
            <ac:spMk id="30" creationId="{E0456C2B-7334-4A76-96F6-550C4F69CF5B}"/>
          </ac:spMkLst>
        </pc:spChg>
      </pc:sldChg>
      <pc:sldChg chg="modSp">
        <pc:chgData name="Lee Peckover" userId="5895743b-be28-4676-8a25-8aee7e374520" providerId="ADAL" clId="{CD906488-5502-4C8C-BB9A-AC481D392008}" dt="2018-11-05T15:45:06.903" v="169" actId="208"/>
        <pc:sldMkLst>
          <pc:docMk/>
          <pc:sldMk cId="159386910" sldId="373"/>
        </pc:sldMkLst>
        <pc:spChg chg="mod">
          <ac:chgData name="Lee Peckover" userId="5895743b-be28-4676-8a25-8aee7e374520" providerId="ADAL" clId="{CD906488-5502-4C8C-BB9A-AC481D392008}" dt="2018-11-05T15:45:06.903" v="169" actId="208"/>
          <ac:spMkLst>
            <pc:docMk/>
            <pc:sldMk cId="159386910" sldId="373"/>
            <ac:spMk id="10" creationId="{51E84D6B-8926-4FD0-8CF9-A073DA8785CD}"/>
          </ac:spMkLst>
        </pc:spChg>
        <pc:spChg chg="mod">
          <ac:chgData name="Lee Peckover" userId="5895743b-be28-4676-8a25-8aee7e374520" providerId="ADAL" clId="{CD906488-5502-4C8C-BB9A-AC481D392008}" dt="2018-11-05T15:45:03.617" v="168" actId="207"/>
          <ac:spMkLst>
            <pc:docMk/>
            <pc:sldMk cId="159386910" sldId="373"/>
            <ac:spMk id="12" creationId="{768C279D-1E68-43A9-A840-F37C37349C31}"/>
          </ac:spMkLst>
        </pc:spChg>
        <pc:spChg chg="mod">
          <ac:chgData name="Lee Peckover" userId="5895743b-be28-4676-8a25-8aee7e374520" providerId="ADAL" clId="{CD906488-5502-4C8C-BB9A-AC481D392008}" dt="2018-11-05T15:44:14.113" v="162" actId="20577"/>
          <ac:spMkLst>
            <pc:docMk/>
            <pc:sldMk cId="159386910" sldId="373"/>
            <ac:spMk id="19" creationId="{5252A847-DE45-4FA3-A1F8-EEBEB845FF8E}"/>
          </ac:spMkLst>
        </pc:spChg>
        <pc:spChg chg="mod">
          <ac:chgData name="Lee Peckover" userId="5895743b-be28-4676-8a25-8aee7e374520" providerId="ADAL" clId="{CD906488-5502-4C8C-BB9A-AC481D392008}" dt="2018-11-05T15:45:03.617" v="168" actId="207"/>
          <ac:spMkLst>
            <pc:docMk/>
            <pc:sldMk cId="159386910" sldId="373"/>
            <ac:spMk id="25" creationId="{5100735D-1566-402D-80F6-901EC48ECCC5}"/>
          </ac:spMkLst>
        </pc:spChg>
        <pc:spChg chg="mod">
          <ac:chgData name="Lee Peckover" userId="5895743b-be28-4676-8a25-8aee7e374520" providerId="ADAL" clId="{CD906488-5502-4C8C-BB9A-AC481D392008}" dt="2018-11-05T15:45:03.617" v="168" actId="207"/>
          <ac:spMkLst>
            <pc:docMk/>
            <pc:sldMk cId="159386910" sldId="373"/>
            <ac:spMk id="26" creationId="{A86A06DF-2D23-47D8-AC68-C78C5DBBC5E8}"/>
          </ac:spMkLst>
        </pc:spChg>
        <pc:spChg chg="mod">
          <ac:chgData name="Lee Peckover" userId="5895743b-be28-4676-8a25-8aee7e374520" providerId="ADAL" clId="{CD906488-5502-4C8C-BB9A-AC481D392008}" dt="2018-11-05T15:45:03.617" v="168" actId="207"/>
          <ac:spMkLst>
            <pc:docMk/>
            <pc:sldMk cId="159386910" sldId="373"/>
            <ac:spMk id="27" creationId="{EB26A77A-B0B9-437E-AE07-B87FA1C82EAA}"/>
          </ac:spMkLst>
        </pc:spChg>
        <pc:spChg chg="mod">
          <ac:chgData name="Lee Peckover" userId="5895743b-be28-4676-8a25-8aee7e374520" providerId="ADAL" clId="{CD906488-5502-4C8C-BB9A-AC481D392008}" dt="2018-11-05T15:45:03.617" v="168" actId="207"/>
          <ac:spMkLst>
            <pc:docMk/>
            <pc:sldMk cId="159386910" sldId="373"/>
            <ac:spMk id="28" creationId="{F7B57E25-13B6-4630-ADC5-47E081854CDF}"/>
          </ac:spMkLst>
        </pc:spChg>
        <pc:spChg chg="mod">
          <ac:chgData name="Lee Peckover" userId="5895743b-be28-4676-8a25-8aee7e374520" providerId="ADAL" clId="{CD906488-5502-4C8C-BB9A-AC481D392008}" dt="2018-11-05T15:45:03.617" v="168" actId="207"/>
          <ac:spMkLst>
            <pc:docMk/>
            <pc:sldMk cId="159386910" sldId="373"/>
            <ac:spMk id="29" creationId="{864C93E2-765D-4365-BC44-70AF6A0ECC18}"/>
          </ac:spMkLst>
        </pc:spChg>
        <pc:spChg chg="mod">
          <ac:chgData name="Lee Peckover" userId="5895743b-be28-4676-8a25-8aee7e374520" providerId="ADAL" clId="{CD906488-5502-4C8C-BB9A-AC481D392008}" dt="2018-11-05T15:45:03.617" v="168" actId="207"/>
          <ac:spMkLst>
            <pc:docMk/>
            <pc:sldMk cId="159386910" sldId="373"/>
            <ac:spMk id="30" creationId="{E0456C2B-7334-4A76-96F6-550C4F69CF5B}"/>
          </ac:spMkLst>
        </pc:spChg>
      </pc:sldChg>
      <pc:sldChg chg="addSp delSp modSp">
        <pc:chgData name="Lee Peckover" userId="5895743b-be28-4676-8a25-8aee7e374520" providerId="ADAL" clId="{CD906488-5502-4C8C-BB9A-AC481D392008}" dt="2018-11-05T15:41:24.651" v="126" actId="207"/>
        <pc:sldMkLst>
          <pc:docMk/>
          <pc:sldMk cId="1588542588" sldId="375"/>
        </pc:sldMkLst>
        <pc:spChg chg="mod">
          <ac:chgData name="Lee Peckover" userId="5895743b-be28-4676-8a25-8aee7e374520" providerId="ADAL" clId="{CD906488-5502-4C8C-BB9A-AC481D392008}" dt="2018-11-05T15:41:24.651" v="126" actId="207"/>
          <ac:spMkLst>
            <pc:docMk/>
            <pc:sldMk cId="1588542588" sldId="375"/>
            <ac:spMk id="19" creationId="{5252A847-DE45-4FA3-A1F8-EEBEB845FF8E}"/>
          </ac:spMkLst>
        </pc:spChg>
        <pc:spChg chg="add del mod">
          <ac:chgData name="Lee Peckover" userId="5895743b-be28-4676-8a25-8aee7e374520" providerId="ADAL" clId="{CD906488-5502-4C8C-BB9A-AC481D392008}" dt="2018-11-05T15:37:25.391" v="36" actId="478"/>
          <ac:spMkLst>
            <pc:docMk/>
            <pc:sldMk cId="1588542588" sldId="375"/>
            <ac:spMk id="21" creationId="{C105A1A0-A37C-4EE5-9E69-C49194C72643}"/>
          </ac:spMkLst>
        </pc:spChg>
        <pc:spChg chg="add del mod">
          <ac:chgData name="Lee Peckover" userId="5895743b-be28-4676-8a25-8aee7e374520" providerId="ADAL" clId="{CD906488-5502-4C8C-BB9A-AC481D392008}" dt="2018-11-05T15:37:25.391" v="36" actId="478"/>
          <ac:spMkLst>
            <pc:docMk/>
            <pc:sldMk cId="1588542588" sldId="375"/>
            <ac:spMk id="22" creationId="{34D79CE2-E594-4E59-A26D-E2594E081527}"/>
          </ac:spMkLst>
        </pc:spChg>
        <pc:spChg chg="add del mod">
          <ac:chgData name="Lee Peckover" userId="5895743b-be28-4676-8a25-8aee7e374520" providerId="ADAL" clId="{CD906488-5502-4C8C-BB9A-AC481D392008}" dt="2018-11-05T15:38:37.224" v="79" actId="478"/>
          <ac:spMkLst>
            <pc:docMk/>
            <pc:sldMk cId="1588542588" sldId="375"/>
            <ac:spMk id="23" creationId="{4F10076A-E3F8-42B4-B847-FB14DA41E4AA}"/>
          </ac:spMkLst>
        </pc:spChg>
        <pc:spChg chg="add del mod">
          <ac:chgData name="Lee Peckover" userId="5895743b-be28-4676-8a25-8aee7e374520" providerId="ADAL" clId="{CD906488-5502-4C8C-BB9A-AC481D392008}" dt="2018-11-05T15:38:37.224" v="79" actId="478"/>
          <ac:spMkLst>
            <pc:docMk/>
            <pc:sldMk cId="1588542588" sldId="375"/>
            <ac:spMk id="24" creationId="{C420CB76-0E50-4CD5-8467-EBFA17CD4257}"/>
          </ac:spMkLst>
        </pc:spChg>
        <pc:spChg chg="add del mod">
          <ac:chgData name="Lee Peckover" userId="5895743b-be28-4676-8a25-8aee7e374520" providerId="ADAL" clId="{CD906488-5502-4C8C-BB9A-AC481D392008}" dt="2018-11-05T15:39:44.015" v="94" actId="478"/>
          <ac:spMkLst>
            <pc:docMk/>
            <pc:sldMk cId="1588542588" sldId="375"/>
            <ac:spMk id="25" creationId="{B21F5BD8-E7EB-4F73-B68F-19AED873FE99}"/>
          </ac:spMkLst>
        </pc:spChg>
        <pc:spChg chg="add del mod">
          <ac:chgData name="Lee Peckover" userId="5895743b-be28-4676-8a25-8aee7e374520" providerId="ADAL" clId="{CD906488-5502-4C8C-BB9A-AC481D392008}" dt="2018-11-05T15:39:44.015" v="94" actId="478"/>
          <ac:spMkLst>
            <pc:docMk/>
            <pc:sldMk cId="1588542588" sldId="375"/>
            <ac:spMk id="26" creationId="{1D4944EA-3675-4845-9A04-011374F957DD}"/>
          </ac:spMkLst>
        </pc:spChg>
        <pc:spChg chg="add mod">
          <ac:chgData name="Lee Peckover" userId="5895743b-be28-4676-8a25-8aee7e374520" providerId="ADAL" clId="{CD906488-5502-4C8C-BB9A-AC481D392008}" dt="2018-11-05T15:41:03.185" v="124" actId="403"/>
          <ac:spMkLst>
            <pc:docMk/>
            <pc:sldMk cId="1588542588" sldId="375"/>
            <ac:spMk id="27" creationId="{C3181269-1272-41AD-80F5-76861741DC47}"/>
          </ac:spMkLst>
        </pc:spChg>
        <pc:spChg chg="add">
          <ac:chgData name="Lee Peckover" userId="5895743b-be28-4676-8a25-8aee7e374520" providerId="ADAL" clId="{CD906488-5502-4C8C-BB9A-AC481D392008}" dt="2018-11-05T15:40:33.847" v="120"/>
          <ac:spMkLst>
            <pc:docMk/>
            <pc:sldMk cId="1588542588" sldId="375"/>
            <ac:spMk id="28" creationId="{2CF1CB31-1CD0-4FC7-B344-AC03F6BDF56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Year 1: Make Equal Groups</a:t>
            </a:r>
          </a:p>
          <a:p>
            <a:pPr lvl="0" algn="ctr"/>
            <a:endParaRPr lang="en-GB" sz="4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CE03BBD8-F744-4AEF-AA6E-D90F0F9FB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23A13B5-FBB1-435D-8327-E23E6CDFA65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Which group is not equal to the others?</a:t>
            </a: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106BD8C-A5DE-4FE4-AF61-7232DA3B6B96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xmlns="" val="1712428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CE03BBD8-F744-4AEF-AA6E-D90F0F9FB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23A13B5-FBB1-435D-8327-E23E6CDFA65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Which group is not equal to the others?</a:t>
            </a: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 is not equal. There are only 5 pencils.</a:t>
            </a:r>
          </a:p>
          <a:p>
            <a:pPr marL="88900" algn="ctr"/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106BD8C-A5DE-4FE4-AF61-7232DA3B6B96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xmlns="" val="459820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These groups are equal.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B9A7805-610A-4015-AD74-41CEAD441726}"/>
              </a:ext>
            </a:extLst>
          </p:cNvPr>
          <p:cNvSpPr/>
          <p:nvPr/>
        </p:nvSpPr>
        <p:spPr>
          <a:xfrm>
            <a:off x="1794355" y="1615121"/>
            <a:ext cx="1931218" cy="19133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179E0D7-7239-416A-8B8B-AEA64F08B446}"/>
              </a:ext>
            </a:extLst>
          </p:cNvPr>
          <p:cNvSpPr/>
          <p:nvPr/>
        </p:nvSpPr>
        <p:spPr>
          <a:xfrm>
            <a:off x="5564957" y="1615121"/>
            <a:ext cx="1931218" cy="19133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6D4BCE8-3763-4182-9B37-25562E4B01A5}"/>
              </a:ext>
            </a:extLst>
          </p:cNvPr>
          <p:cNvSpPr/>
          <p:nvPr/>
        </p:nvSpPr>
        <p:spPr>
          <a:xfrm>
            <a:off x="3693944" y="2901955"/>
            <a:ext cx="1931218" cy="19133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632CBA3-6532-4FFE-9BC4-D681409D213E}"/>
              </a:ext>
            </a:extLst>
          </p:cNvPr>
          <p:cNvSpPr/>
          <p:nvPr/>
        </p:nvSpPr>
        <p:spPr>
          <a:xfrm>
            <a:off x="2614752" y="2315706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E044C09-0E96-4ED6-B315-3042D42C65D1}"/>
              </a:ext>
            </a:extLst>
          </p:cNvPr>
          <p:cNvSpPr/>
          <p:nvPr/>
        </p:nvSpPr>
        <p:spPr>
          <a:xfrm>
            <a:off x="2815356" y="1794760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BF829FB-2A7A-46B7-8F59-6C658A481E29}"/>
              </a:ext>
            </a:extLst>
          </p:cNvPr>
          <p:cNvSpPr/>
          <p:nvPr/>
        </p:nvSpPr>
        <p:spPr>
          <a:xfrm>
            <a:off x="2150036" y="2739854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05012B8-BB9B-4DC8-80E0-B8B275A6B9DC}"/>
              </a:ext>
            </a:extLst>
          </p:cNvPr>
          <p:cNvSpPr/>
          <p:nvPr/>
        </p:nvSpPr>
        <p:spPr>
          <a:xfrm>
            <a:off x="2281293" y="1826356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CEDB679-FAAF-484C-B53F-2F4A68FA7B74}"/>
              </a:ext>
            </a:extLst>
          </p:cNvPr>
          <p:cNvSpPr/>
          <p:nvPr/>
        </p:nvSpPr>
        <p:spPr>
          <a:xfrm>
            <a:off x="3151840" y="2316707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7196005-A8FE-4167-B30E-47B869CE3477}"/>
              </a:ext>
            </a:extLst>
          </p:cNvPr>
          <p:cNvSpPr/>
          <p:nvPr/>
        </p:nvSpPr>
        <p:spPr>
          <a:xfrm>
            <a:off x="2824462" y="2863031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C7C433C-F771-4BC1-A9F5-0F2AB6C1C3D7}"/>
              </a:ext>
            </a:extLst>
          </p:cNvPr>
          <p:cNvSpPr/>
          <p:nvPr/>
        </p:nvSpPr>
        <p:spPr>
          <a:xfrm>
            <a:off x="3820823" y="3677364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EB13D157-A8B1-4764-90AE-3DAD40C538DB}"/>
              </a:ext>
            </a:extLst>
          </p:cNvPr>
          <p:cNvSpPr/>
          <p:nvPr/>
        </p:nvSpPr>
        <p:spPr>
          <a:xfrm>
            <a:off x="4456751" y="3602262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FE1AA2E-0045-4A6E-81C3-1097C098B8A1}"/>
              </a:ext>
            </a:extLst>
          </p:cNvPr>
          <p:cNvSpPr/>
          <p:nvPr/>
        </p:nvSpPr>
        <p:spPr>
          <a:xfrm>
            <a:off x="4641189" y="3086458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D9BC2F1-0E43-4E44-8E9C-D1398167EB81}"/>
              </a:ext>
            </a:extLst>
          </p:cNvPr>
          <p:cNvSpPr/>
          <p:nvPr/>
        </p:nvSpPr>
        <p:spPr>
          <a:xfrm>
            <a:off x="4864616" y="4040012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F5DEF341-E941-4F04-9453-08C0F564CC59}"/>
              </a:ext>
            </a:extLst>
          </p:cNvPr>
          <p:cNvSpPr/>
          <p:nvPr/>
        </p:nvSpPr>
        <p:spPr>
          <a:xfrm>
            <a:off x="5053690" y="3501084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6C86140-0679-4962-9764-A936955F21A7}"/>
              </a:ext>
            </a:extLst>
          </p:cNvPr>
          <p:cNvSpPr/>
          <p:nvPr/>
        </p:nvSpPr>
        <p:spPr>
          <a:xfrm>
            <a:off x="4083712" y="3177999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288ED838-B411-41A9-B790-8E4BED5F850C}"/>
              </a:ext>
            </a:extLst>
          </p:cNvPr>
          <p:cNvSpPr/>
          <p:nvPr/>
        </p:nvSpPr>
        <p:spPr>
          <a:xfrm>
            <a:off x="5746360" y="2348350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51ED0C3-C2CA-45F1-BA3F-2951E076F74E}"/>
              </a:ext>
            </a:extLst>
          </p:cNvPr>
          <p:cNvSpPr/>
          <p:nvPr/>
        </p:nvSpPr>
        <p:spPr>
          <a:xfrm>
            <a:off x="6324948" y="2315706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3B939382-E443-4097-8F5D-9D0CD80A4395}"/>
              </a:ext>
            </a:extLst>
          </p:cNvPr>
          <p:cNvSpPr/>
          <p:nvPr/>
        </p:nvSpPr>
        <p:spPr>
          <a:xfrm>
            <a:off x="6083712" y="2871227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23AED4D7-E4BE-42C8-A1C2-391C8870579D}"/>
              </a:ext>
            </a:extLst>
          </p:cNvPr>
          <p:cNvSpPr/>
          <p:nvPr/>
        </p:nvSpPr>
        <p:spPr>
          <a:xfrm>
            <a:off x="6918979" y="2353357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67C1608-396A-4D83-A204-A1E51770BED4}"/>
              </a:ext>
            </a:extLst>
          </p:cNvPr>
          <p:cNvSpPr/>
          <p:nvPr/>
        </p:nvSpPr>
        <p:spPr>
          <a:xfrm>
            <a:off x="6056590" y="1842705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A03CF15-4250-4DA5-93E1-BFDFF8F39F3E}"/>
              </a:ext>
            </a:extLst>
          </p:cNvPr>
          <p:cNvSpPr/>
          <p:nvPr/>
        </p:nvSpPr>
        <p:spPr>
          <a:xfrm>
            <a:off x="6650621" y="1868852"/>
            <a:ext cx="446854" cy="44685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756D57C-9146-4A06-B00D-EA01F37DC4A3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xmlns="" val="3691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Ella is making 2 equal groups of 10. What combination of </a:t>
            </a:r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numicon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can she use to make the 2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nd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group? 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 </a:t>
            </a:r>
            <a:br>
              <a:rPr lang="en-GB" sz="28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</a:b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/>
            </a:r>
            <a:br>
              <a:rPr lang="en-GB" sz="28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</a:br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58060BA3-997F-4E5A-BF59-5FAB8BEB6AB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79774" y="2427908"/>
          <a:ext cx="1060704" cy="25260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0704">
                  <a:extLst>
                    <a:ext uri="{9D8B030D-6E8A-4147-A177-3AD203B41FA5}">
                      <a16:colId xmlns:a16="http://schemas.microsoft.com/office/drawing/2014/main" xmlns="" val="3431078621"/>
                    </a:ext>
                  </a:extLst>
                </a:gridCol>
              </a:tblGrid>
              <a:tr h="252604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assoonCRInfantMedium" panose="02000603020000020003" pitchFamily="2" charset="0"/>
                        </a:rPr>
                        <a:t>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550815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CE7B3C6-4E18-4EE6-8CF9-82149CA03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087" y="2427908"/>
            <a:ext cx="1026331" cy="252604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D0B7BD88-FE2D-4C01-8026-F56BF47063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9505"/>
          <a:stretch/>
        </p:blipFill>
        <p:spPr>
          <a:xfrm>
            <a:off x="5969235" y="5212619"/>
            <a:ext cx="503030" cy="99658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A5CBE4CC-E16B-4370-8DDD-CF2D7B01B7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40240"/>
          <a:stretch/>
        </p:blipFill>
        <p:spPr>
          <a:xfrm>
            <a:off x="4791174" y="5455929"/>
            <a:ext cx="512143" cy="75327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169AAA45-7A42-4FA1-96D4-11CCBDD995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59651"/>
          <a:stretch/>
        </p:blipFill>
        <p:spPr>
          <a:xfrm>
            <a:off x="3577916" y="5699591"/>
            <a:ext cx="513167" cy="50961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E8AB463C-D8A7-4AD9-B8A4-49E22E43D2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9826"/>
          <a:stretch/>
        </p:blipFill>
        <p:spPr>
          <a:xfrm>
            <a:off x="2446266" y="5971427"/>
            <a:ext cx="503030" cy="24977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1639FC1F-F63E-44DA-9B45-8EB943E3A5A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79826" r="47887"/>
          <a:stretch/>
        </p:blipFill>
        <p:spPr>
          <a:xfrm>
            <a:off x="2130144" y="5970906"/>
            <a:ext cx="263238" cy="250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E8BDB1-70C8-46D7-87E1-39783A5CA2F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2181" y="5711066"/>
            <a:ext cx="506598" cy="5096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C43819-BC81-4964-837F-0FFB84C7D2B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65000" y="5389775"/>
            <a:ext cx="544128" cy="819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814EEC-B6F5-4CEC-B320-51B74EC71C0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85363" y="5226442"/>
            <a:ext cx="504296" cy="996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65796C-A2E7-4F4D-B455-EB15691ADC29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46182" y="4953955"/>
            <a:ext cx="504296" cy="12577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268AE7F-C622-4ABB-BF5C-9551E3836A03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xmlns="" val="869643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Ella is making 2 equal groups of 10. What combination of </a:t>
            </a:r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numicon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can she use to make the 2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nd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group? 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 </a:t>
            </a:r>
            <a:br>
              <a:rPr lang="en-GB" sz="28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</a:b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/>
            </a:r>
            <a:br>
              <a:rPr lang="en-GB" sz="28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</a:br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58060BA3-997F-4E5A-BF59-5FAB8BEB6AB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79774" y="2427908"/>
          <a:ext cx="1060704" cy="25260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0704">
                  <a:extLst>
                    <a:ext uri="{9D8B030D-6E8A-4147-A177-3AD203B41FA5}">
                      <a16:colId xmlns:a16="http://schemas.microsoft.com/office/drawing/2014/main" xmlns="" val="3431078621"/>
                    </a:ext>
                  </a:extLst>
                </a:gridCol>
              </a:tblGrid>
              <a:tr h="252604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assoonCRInfantMedium" panose="02000603020000020003" pitchFamily="2" charset="0"/>
                        </a:rPr>
                        <a:t>?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550815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CE7B3C6-4E18-4EE6-8CF9-82149CA03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087" y="2427908"/>
            <a:ext cx="1026331" cy="252604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D0B7BD88-FE2D-4C01-8026-F56BF47063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9505"/>
          <a:stretch/>
        </p:blipFill>
        <p:spPr>
          <a:xfrm>
            <a:off x="5969235" y="5212619"/>
            <a:ext cx="503030" cy="99658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A5CBE4CC-E16B-4370-8DDD-CF2D7B01B7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40240"/>
          <a:stretch/>
        </p:blipFill>
        <p:spPr>
          <a:xfrm>
            <a:off x="4791174" y="5455929"/>
            <a:ext cx="512143" cy="75327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169AAA45-7A42-4FA1-96D4-11CCBDD995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59651"/>
          <a:stretch/>
        </p:blipFill>
        <p:spPr>
          <a:xfrm>
            <a:off x="3577916" y="5699591"/>
            <a:ext cx="513167" cy="50961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E8AB463C-D8A7-4AD9-B8A4-49E22E43D2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9826"/>
          <a:stretch/>
        </p:blipFill>
        <p:spPr>
          <a:xfrm>
            <a:off x="2446266" y="5971427"/>
            <a:ext cx="503030" cy="24977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1639FC1F-F63E-44DA-9B45-8EB943E3A5A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79826" r="47887"/>
          <a:stretch/>
        </p:blipFill>
        <p:spPr>
          <a:xfrm>
            <a:off x="2130144" y="5970906"/>
            <a:ext cx="263238" cy="250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E8BDB1-70C8-46D7-87E1-39783A5CA2F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2181" y="5711066"/>
            <a:ext cx="506598" cy="5096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C43819-BC81-4964-837F-0FFB84C7D2B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65000" y="5389775"/>
            <a:ext cx="544128" cy="819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814EEC-B6F5-4CEC-B320-51B74EC71C0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85363" y="5226442"/>
            <a:ext cx="504296" cy="996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65796C-A2E7-4F4D-B455-EB15691ADC29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46182" y="4953955"/>
            <a:ext cx="504296" cy="1257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1F75EF-86D2-4892-828C-1912915B3ACF}"/>
              </a:ext>
            </a:extLst>
          </p:cNvPr>
          <p:cNvSpPr txBox="1"/>
          <p:nvPr/>
        </p:nvSpPr>
        <p:spPr>
          <a:xfrm>
            <a:off x="475615" y="2031416"/>
            <a:ext cx="25681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Combinations of </a:t>
            </a:r>
            <a:r>
              <a:rPr lang="en-GB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numicon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 could include:</a:t>
            </a: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5 and 5</a:t>
            </a: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9 and 1</a:t>
            </a: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8 and 2</a:t>
            </a: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7 and 3</a:t>
            </a: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6 and 4</a:t>
            </a: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6, 2 and 2</a:t>
            </a: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4, 4 and 2</a:t>
            </a: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4, 4, 1 and 1</a:t>
            </a: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5, 3, and 1</a:t>
            </a: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Any combination that totals 10.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268AE7F-C622-4ABB-BF5C-9551E3836A03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xmlns="" val="3523146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E1F957D-B59A-4936-8830-2425682A2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38" y="133200"/>
            <a:ext cx="8913124" cy="6322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279669-0E56-4B25-B04C-C90AEC93780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Help make these groups equal.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  <a:cs typeface="Calibri" panose="020F050202020403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SassoonCRInfantMedium" panose="02000603020000020003" pitchFamily="2" charset="0"/>
              </a:rPr>
              <a:t>           </a:t>
            </a:r>
          </a:p>
          <a:p>
            <a:r>
              <a:rPr lang="en-GB" sz="2800" dirty="0">
                <a:solidFill>
                  <a:schemeClr val="tx1"/>
                </a:solidFill>
                <a:latin typeface="SassoonCRInfantMedium" panose="02000603020000020003" pitchFamily="2" charset="0"/>
              </a:rPr>
              <a:t>          </a:t>
            </a: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 </a:t>
            </a:r>
            <a:br>
              <a:rPr lang="en-GB" sz="28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</a:b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/>
            </a:r>
            <a:br>
              <a:rPr lang="en-GB" sz="28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</a:br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4CBB0D-8792-4E67-B37C-D0274B7F9EDA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xmlns="" val="2127186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E1F957D-B59A-4936-8830-2425682A2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38" y="133200"/>
            <a:ext cx="8913124" cy="6322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279669-0E56-4B25-B04C-C90AEC93780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Help make these groups equal.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Move a flower from the yellow vase to the red vase.</a:t>
            </a:r>
          </a:p>
          <a:p>
            <a:pPr algn="ctr"/>
            <a:endParaRPr lang="en-GB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  <a:cs typeface="Calibri" panose="020F0502020204030204" pitchFamily="34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SassoonCRInfantMedium" panose="02000603020000020003" pitchFamily="2" charset="0"/>
              </a:rPr>
              <a:t>           </a:t>
            </a:r>
          </a:p>
          <a:p>
            <a:r>
              <a:rPr lang="en-GB" sz="2800" dirty="0">
                <a:solidFill>
                  <a:schemeClr val="tx1"/>
                </a:solidFill>
                <a:latin typeface="SassoonCRInfantMedium" panose="02000603020000020003" pitchFamily="2" charset="0"/>
              </a:rPr>
              <a:t>          </a:t>
            </a: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 </a:t>
            </a:r>
            <a:br>
              <a:rPr lang="en-GB" sz="28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</a:b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/>
            </a:r>
            <a:br>
              <a:rPr lang="en-GB" sz="28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</a:br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4CBB0D-8792-4E67-B37C-D0274B7F9EDA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xmlns="" val="498734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EFC30D0-B932-47A7-B96B-2B6483E1C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38" y="133199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A0D89D8-389D-4C07-AC1E-5648608F1F7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Sam has 11 cupcakes. Can he make 2 equal groups of 5?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Explain your answer.</a:t>
            </a:r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99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EFC30D0-B932-47A7-B96B-2B6483E1C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38" y="133199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A0D89D8-389D-4C07-AC1E-5648608F1F7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Sam has 11 cupcakes. Can he make 2 equal groups of 5?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Explain your answer.</a:t>
            </a:r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No he can’t because there will be </a:t>
            </a:r>
            <a:r>
              <a:rPr lang="en-GB" sz="2000" b="1" spc="-3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_________  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cupcakes in one group and </a:t>
            </a:r>
            <a:r>
              <a:rPr lang="en-GB" sz="2000" b="1" spc="-3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_________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cupcakes in the other.</a:t>
            </a:r>
          </a:p>
        </p:txBody>
      </p:sp>
    </p:spTree>
    <p:extLst>
      <p:ext uri="{BB962C8B-B14F-4D97-AF65-F5344CB8AC3E}">
        <p14:creationId xmlns:p14="http://schemas.microsoft.com/office/powerpoint/2010/main" xmlns="" val="3662293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EFC30D0-B932-47A7-B96B-2B6483E1C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38" y="133199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A0D89D8-389D-4C07-AC1E-5648608F1F7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Sam has 11 cupcakes. Can he make 2 equal groups of 5?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Explain your answer.</a:t>
            </a:r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 he can’t because there will be 5 cupcakes in one group and 6 cupcakes in the other.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BECE76-67F4-48FD-99CD-D19C41E9485E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xmlns="" val="280925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lvl="0" algn="ctr">
              <a:lnSpc>
                <a:spcPct val="150000"/>
              </a:lnSpc>
            </a:pPr>
            <a:r>
              <a:rPr lang="en-GB" sz="2400" dirty="0">
                <a:solidFill>
                  <a:srgbClr val="E7E6E6">
                    <a:lumMod val="25000"/>
                  </a:srgbClr>
                </a:solidFill>
                <a:latin typeface="SassoonCRInfantMedium" panose="02000603020000020003" pitchFamily="2" charset="0"/>
              </a:rPr>
              <a:t> </a:t>
            </a:r>
          </a:p>
          <a:p>
            <a:pPr lvl="0" algn="ctr"/>
            <a:endParaRPr lang="en-GB" sz="24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  <a:p>
            <a:pPr lvl="0"/>
            <a:r>
              <a:rPr lang="en-GB" sz="2800" dirty="0">
                <a:solidFill>
                  <a:srgbClr val="E7E6E6">
                    <a:lumMod val="25000"/>
                  </a:srgbClr>
                </a:solidFill>
                <a:latin typeface="SassoonCRInfantMedium" panose="02000603020000020003" pitchFamily="2" charset="0"/>
              </a:rPr>
              <a:t/>
            </a:r>
            <a:br>
              <a:rPr lang="en-GB" sz="2800" dirty="0">
                <a:solidFill>
                  <a:srgbClr val="E7E6E6">
                    <a:lumMod val="25000"/>
                  </a:srgbClr>
                </a:solidFill>
                <a:latin typeface="SassoonCRInfantMedium" panose="02000603020000020003" pitchFamily="2" charset="0"/>
              </a:rPr>
            </a:br>
            <a:r>
              <a:rPr lang="en-GB" sz="2800" dirty="0">
                <a:solidFill>
                  <a:srgbClr val="E7E6E6">
                    <a:lumMod val="25000"/>
                  </a:srgbClr>
                </a:solidFill>
                <a:latin typeface="SassoonCRInfantMedium" panose="02000603020000020003" pitchFamily="2" charset="0"/>
              </a:rPr>
              <a:t> </a:t>
            </a: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xmlns="" id="{4353E0F7-F79E-4CCC-BC1A-E22EE0F18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8222168"/>
              </p:ext>
            </p:extLst>
          </p:nvPr>
        </p:nvGraphicFramePr>
        <p:xfrm>
          <a:off x="500491" y="1665705"/>
          <a:ext cx="2454441" cy="2393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8147">
                  <a:extLst>
                    <a:ext uri="{9D8B030D-6E8A-4147-A177-3AD203B41FA5}">
                      <a16:colId xmlns:a16="http://schemas.microsoft.com/office/drawing/2014/main" xmlns="" val="967788788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xmlns="" val="2688319216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xmlns="" val="675267886"/>
                    </a:ext>
                  </a:extLst>
                </a:gridCol>
              </a:tblGrid>
              <a:tr h="59845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249723"/>
                  </a:ext>
                </a:extLst>
              </a:tr>
              <a:tr h="59845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1226009"/>
                  </a:ext>
                </a:extLst>
              </a:tr>
              <a:tr h="59845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8181847"/>
                  </a:ext>
                </a:extLst>
              </a:tr>
              <a:tr h="59845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1554897"/>
                  </a:ext>
                </a:extLst>
              </a:tr>
            </a:tbl>
          </a:graphicData>
        </a:graphic>
      </p:graphicFrame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xmlns="" id="{DB78EDAB-D67C-413B-889E-F98B85B05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5038375"/>
              </p:ext>
            </p:extLst>
          </p:nvPr>
        </p:nvGraphicFramePr>
        <p:xfrm>
          <a:off x="3344779" y="1665705"/>
          <a:ext cx="2454441" cy="2393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8147">
                  <a:extLst>
                    <a:ext uri="{9D8B030D-6E8A-4147-A177-3AD203B41FA5}">
                      <a16:colId xmlns:a16="http://schemas.microsoft.com/office/drawing/2014/main" xmlns="" val="967788788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xmlns="" val="2688319216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xmlns="" val="675267886"/>
                    </a:ext>
                  </a:extLst>
                </a:gridCol>
              </a:tblGrid>
              <a:tr h="59845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249723"/>
                  </a:ext>
                </a:extLst>
              </a:tr>
              <a:tr h="59845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1226009"/>
                  </a:ext>
                </a:extLst>
              </a:tr>
              <a:tr h="59845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8181847"/>
                  </a:ext>
                </a:extLst>
              </a:tr>
              <a:tr h="59845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1554897"/>
                  </a:ext>
                </a:extLst>
              </a:tr>
            </a:tbl>
          </a:graphicData>
        </a:graphic>
      </p:graphicFrame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xmlns="" id="{E4451231-8A05-476B-BD96-5703CB613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3072803"/>
              </p:ext>
            </p:extLst>
          </p:nvPr>
        </p:nvGraphicFramePr>
        <p:xfrm>
          <a:off x="6189068" y="1665705"/>
          <a:ext cx="2454441" cy="2393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8147">
                  <a:extLst>
                    <a:ext uri="{9D8B030D-6E8A-4147-A177-3AD203B41FA5}">
                      <a16:colId xmlns:a16="http://schemas.microsoft.com/office/drawing/2014/main" xmlns="" val="967788788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xmlns="" val="2688319216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xmlns="" val="675267886"/>
                    </a:ext>
                  </a:extLst>
                </a:gridCol>
              </a:tblGrid>
              <a:tr h="59845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249723"/>
                  </a:ext>
                </a:extLst>
              </a:tr>
              <a:tr h="59845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1226009"/>
                  </a:ext>
                </a:extLst>
              </a:tr>
              <a:tr h="59845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8181847"/>
                  </a:ext>
                </a:extLst>
              </a:tr>
              <a:tr h="59845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1554897"/>
                  </a:ext>
                </a:extLst>
              </a:tr>
            </a:tbl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F4B87422-CCDA-4DCF-93C0-7A8EB5FFA589}"/>
              </a:ext>
            </a:extLst>
          </p:cNvPr>
          <p:cNvSpPr txBox="1"/>
          <p:nvPr/>
        </p:nvSpPr>
        <p:spPr>
          <a:xfrm>
            <a:off x="356111" y="83975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Spot the multiples of 2.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E1BE7AF-86E5-4751-9E23-A3E2B2D95CF5}"/>
              </a:ext>
            </a:extLst>
          </p:cNvPr>
          <p:cNvSpPr txBox="1"/>
          <p:nvPr/>
        </p:nvSpPr>
        <p:spPr>
          <a:xfrm>
            <a:off x="3200399" y="83975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Spot the multiples of 5.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A8EEB2C-6E26-4C44-89E1-68B09BC17157}"/>
              </a:ext>
            </a:extLst>
          </p:cNvPr>
          <p:cNvSpPr txBox="1"/>
          <p:nvPr/>
        </p:nvSpPr>
        <p:spPr>
          <a:xfrm>
            <a:off x="6044689" y="83975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Spot the multiples of 10.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0E45786D-EFF8-43CE-96C7-B309776EC7FA}"/>
              </a:ext>
            </a:extLst>
          </p:cNvPr>
          <p:cNvSpPr txBox="1"/>
          <p:nvPr/>
        </p:nvSpPr>
        <p:spPr>
          <a:xfrm>
            <a:off x="406655" y="4426684"/>
            <a:ext cx="2642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do multiples of 2 end in?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26ADE587-849C-4099-AC80-1CEE904BA8E8}"/>
              </a:ext>
            </a:extLst>
          </p:cNvPr>
          <p:cNvSpPr txBox="1"/>
          <p:nvPr/>
        </p:nvSpPr>
        <p:spPr>
          <a:xfrm>
            <a:off x="3250943" y="4426683"/>
            <a:ext cx="2642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do multiples of 5 end in?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39F2B8CE-A4E1-4501-A40F-C49977A9C126}"/>
              </a:ext>
            </a:extLst>
          </p:cNvPr>
          <p:cNvSpPr txBox="1"/>
          <p:nvPr/>
        </p:nvSpPr>
        <p:spPr>
          <a:xfrm>
            <a:off x="6095231" y="4426682"/>
            <a:ext cx="2642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do multiples of 10 end in?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8683AF9-2156-49E2-B7B1-290DD59ADDB9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xmlns="" val="276918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lvl="0" algn="ctr">
              <a:lnSpc>
                <a:spcPct val="150000"/>
              </a:lnSpc>
            </a:pPr>
            <a:r>
              <a:rPr lang="en-GB" sz="2400" dirty="0">
                <a:solidFill>
                  <a:srgbClr val="E7E6E6">
                    <a:lumMod val="25000"/>
                  </a:srgbClr>
                </a:solidFill>
                <a:latin typeface="SassoonCRInfantMedium" panose="02000603020000020003" pitchFamily="2" charset="0"/>
              </a:rPr>
              <a:t> </a:t>
            </a:r>
          </a:p>
          <a:p>
            <a:pPr lvl="0" algn="ctr"/>
            <a:endParaRPr lang="en-GB" sz="24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  <a:p>
            <a:pPr lvl="0"/>
            <a:r>
              <a:rPr lang="en-GB" sz="2800" dirty="0">
                <a:solidFill>
                  <a:srgbClr val="E7E6E6">
                    <a:lumMod val="25000"/>
                  </a:srgbClr>
                </a:solidFill>
                <a:latin typeface="SassoonCRInfantMedium" panose="02000603020000020003" pitchFamily="2" charset="0"/>
              </a:rPr>
              <a:t/>
            </a:r>
            <a:br>
              <a:rPr lang="en-GB" sz="2800" dirty="0">
                <a:solidFill>
                  <a:srgbClr val="E7E6E6">
                    <a:lumMod val="25000"/>
                  </a:srgbClr>
                </a:solidFill>
                <a:latin typeface="SassoonCRInfantMedium" panose="02000603020000020003" pitchFamily="2" charset="0"/>
              </a:rPr>
            </a:br>
            <a:r>
              <a:rPr lang="en-GB" sz="2800" dirty="0">
                <a:solidFill>
                  <a:srgbClr val="E7E6E6">
                    <a:lumMod val="25000"/>
                  </a:srgbClr>
                </a:solidFill>
                <a:latin typeface="SassoonCRInfantMedium" panose="02000603020000020003" pitchFamily="2" charset="0"/>
              </a:rPr>
              <a:t> </a:t>
            </a: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xmlns="" id="{4353E0F7-F79E-4CCC-BC1A-E22EE0F184B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0491" y="1665705"/>
          <a:ext cx="2454441" cy="2393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8147">
                  <a:extLst>
                    <a:ext uri="{9D8B030D-6E8A-4147-A177-3AD203B41FA5}">
                      <a16:colId xmlns:a16="http://schemas.microsoft.com/office/drawing/2014/main" xmlns="" val="967788788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xmlns="" val="2688319216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xmlns="" val="675267886"/>
                    </a:ext>
                  </a:extLst>
                </a:gridCol>
              </a:tblGrid>
              <a:tr h="59845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US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US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249723"/>
                  </a:ext>
                </a:extLst>
              </a:tr>
              <a:tr h="59845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US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US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1226009"/>
                  </a:ext>
                </a:extLst>
              </a:tr>
              <a:tr h="59845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US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  <a:endParaRPr lang="en-US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8181847"/>
                  </a:ext>
                </a:extLst>
              </a:tr>
              <a:tr h="59845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  <a:endParaRPr lang="en-US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1554897"/>
                  </a:ext>
                </a:extLst>
              </a:tr>
            </a:tbl>
          </a:graphicData>
        </a:graphic>
      </p:graphicFrame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xmlns="" id="{DB78EDAB-D67C-413B-889E-F98B85B0591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44779" y="1665705"/>
          <a:ext cx="2454441" cy="2393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8147">
                  <a:extLst>
                    <a:ext uri="{9D8B030D-6E8A-4147-A177-3AD203B41FA5}">
                      <a16:colId xmlns:a16="http://schemas.microsoft.com/office/drawing/2014/main" xmlns="" val="967788788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xmlns="" val="2688319216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xmlns="" val="675267886"/>
                    </a:ext>
                  </a:extLst>
                </a:gridCol>
              </a:tblGrid>
              <a:tr h="59845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US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US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249723"/>
                  </a:ext>
                </a:extLst>
              </a:tr>
              <a:tr h="59845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US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1226009"/>
                  </a:ext>
                </a:extLst>
              </a:tr>
              <a:tr h="59845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US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US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US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8181847"/>
                  </a:ext>
                </a:extLst>
              </a:tr>
              <a:tr h="59845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US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1554897"/>
                  </a:ext>
                </a:extLst>
              </a:tr>
            </a:tbl>
          </a:graphicData>
        </a:graphic>
      </p:graphicFrame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xmlns="" id="{E4451231-8A05-476B-BD96-5703CB6134B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89068" y="1665705"/>
          <a:ext cx="2454441" cy="2393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8147">
                  <a:extLst>
                    <a:ext uri="{9D8B030D-6E8A-4147-A177-3AD203B41FA5}">
                      <a16:colId xmlns:a16="http://schemas.microsoft.com/office/drawing/2014/main" xmlns="" val="967788788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xmlns="" val="2688319216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xmlns="" val="675267886"/>
                    </a:ext>
                  </a:extLst>
                </a:gridCol>
              </a:tblGrid>
              <a:tr h="59845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US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249723"/>
                  </a:ext>
                </a:extLst>
              </a:tr>
              <a:tr h="59845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26</a:t>
                      </a:r>
                      <a:endParaRPr lang="en-US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  <a:endParaRPr lang="en-US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US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1226009"/>
                  </a:ext>
                </a:extLst>
              </a:tr>
              <a:tr h="59845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en-US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8181847"/>
                  </a:ext>
                </a:extLst>
              </a:tr>
              <a:tr h="59845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US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US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1554897"/>
                  </a:ext>
                </a:extLst>
              </a:tr>
            </a:tbl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F4B87422-CCDA-4DCF-93C0-7A8EB5FFA589}"/>
              </a:ext>
            </a:extLst>
          </p:cNvPr>
          <p:cNvSpPr txBox="1"/>
          <p:nvPr/>
        </p:nvSpPr>
        <p:spPr>
          <a:xfrm>
            <a:off x="356111" y="83975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Spot the multiples of 2.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E1BE7AF-86E5-4751-9E23-A3E2B2D95CF5}"/>
              </a:ext>
            </a:extLst>
          </p:cNvPr>
          <p:cNvSpPr txBox="1"/>
          <p:nvPr/>
        </p:nvSpPr>
        <p:spPr>
          <a:xfrm>
            <a:off x="3200399" y="83975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Spot the multiples of 5.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A8EEB2C-6E26-4C44-89E1-68B09BC17157}"/>
              </a:ext>
            </a:extLst>
          </p:cNvPr>
          <p:cNvSpPr txBox="1"/>
          <p:nvPr/>
        </p:nvSpPr>
        <p:spPr>
          <a:xfrm>
            <a:off x="6044689" y="83975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Spot the multiples of 10.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0E45786D-EFF8-43CE-96C7-B309776EC7FA}"/>
              </a:ext>
            </a:extLst>
          </p:cNvPr>
          <p:cNvSpPr txBox="1"/>
          <p:nvPr/>
        </p:nvSpPr>
        <p:spPr>
          <a:xfrm>
            <a:off x="406655" y="4426684"/>
            <a:ext cx="2642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do multiples of 2 end in?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26ADE587-849C-4099-AC80-1CEE904BA8E8}"/>
              </a:ext>
            </a:extLst>
          </p:cNvPr>
          <p:cNvSpPr txBox="1"/>
          <p:nvPr/>
        </p:nvSpPr>
        <p:spPr>
          <a:xfrm>
            <a:off x="3250943" y="4426683"/>
            <a:ext cx="2642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do multiples of 5 end in?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39F2B8CE-A4E1-4501-A40F-C49977A9C126}"/>
              </a:ext>
            </a:extLst>
          </p:cNvPr>
          <p:cNvSpPr txBox="1"/>
          <p:nvPr/>
        </p:nvSpPr>
        <p:spPr>
          <a:xfrm>
            <a:off x="6095231" y="4426682"/>
            <a:ext cx="2642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do multiples of 10 end in?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4A3BBF9-FE36-4C9D-88C2-CAFA4D036E5B}"/>
              </a:ext>
            </a:extLst>
          </p:cNvPr>
          <p:cNvSpPr txBox="1"/>
          <p:nvPr/>
        </p:nvSpPr>
        <p:spPr>
          <a:xfrm>
            <a:off x="406655" y="5424767"/>
            <a:ext cx="2642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0, 2, 4, 6 and 8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BEBD385-CB52-45AA-B586-016EE08483A6}"/>
              </a:ext>
            </a:extLst>
          </p:cNvPr>
          <p:cNvSpPr txBox="1"/>
          <p:nvPr/>
        </p:nvSpPr>
        <p:spPr>
          <a:xfrm>
            <a:off x="3250943" y="5424767"/>
            <a:ext cx="2642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 and 5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75298C9-19FB-4F04-AD85-6C4154D52665}"/>
              </a:ext>
            </a:extLst>
          </p:cNvPr>
          <p:cNvSpPr txBox="1"/>
          <p:nvPr/>
        </p:nvSpPr>
        <p:spPr>
          <a:xfrm>
            <a:off x="6095231" y="5424767"/>
            <a:ext cx="2642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8683AF9-2156-49E2-B7B1-290DD59ADDB9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xmlns="" val="109163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A628168-167C-44EE-9347-E5D7DE0D5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2776C5C-DF32-487C-B095-BEEECAA4C43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There are 3 groups of 3 marbles.</a:t>
            </a:r>
          </a:p>
          <a:p>
            <a:pPr marL="88900" algn="ctr"/>
            <a:endParaRPr lang="en-GB" sz="27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648363-D92F-40E7-9B44-450AACB56374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xmlns="" val="87226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A628168-167C-44EE-9347-E5D7DE0D5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2776C5C-DF32-487C-B095-BEEECAA4C43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There are 3 groups of 3 marbles.</a:t>
            </a: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False. There are 3 groups of 4 marbles.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648363-D92F-40E7-9B44-450AACB56374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xmlns="" val="1254401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4EC49BCB-422B-4B0B-8081-973804194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6F2DA3B-0EF3-4AD2-A6D2-13B1A0C7D2B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Are the groups equal?</a:t>
            </a:r>
            <a:b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FFE947-1E3F-4BCD-A5E0-C485D1FFBA5C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xmlns="" val="4076227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4EC49BCB-422B-4B0B-8081-973804194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6F2DA3B-0EF3-4AD2-A6D2-13B1A0C7D2B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Are the groups equal?</a:t>
            </a:r>
            <a:b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No. The first group has 5 stars and the other groups have 6 stars.</a:t>
            </a: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FFE947-1E3F-4BCD-A5E0-C485D1FFBA5C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xmlns="" val="3496923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9583518-6983-44A9-A17C-A06B83AD3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96A3B03-DBB8-4FA3-B2DB-3531CC7C161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How many more flowers must you add to the blue vase so that all the groups are equal?</a:t>
            </a: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DD6EA9-E40C-480E-94F4-C0F920A17796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xmlns="" val="365287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9583518-6983-44A9-A17C-A06B83AD3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96A3B03-DBB8-4FA3-B2DB-3531CC7C161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How many more flowers must you add to the blue vase so that all the groups are equal?</a:t>
            </a: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You must add 1 more flower to the blue vase to have 3 groups of 3 flowers.</a:t>
            </a: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DD6EA9-E40C-480E-94F4-C0F920A17796}"/>
              </a:ext>
            </a:extLst>
          </p:cNvPr>
          <p:cNvSpPr txBox="1"/>
          <p:nvPr/>
        </p:nvSpPr>
        <p:spPr>
          <a:xfrm>
            <a:off x="8241937" y="5996300"/>
            <a:ext cx="56289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xmlns="" val="302699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8" ma:contentTypeDescription="Create a new document." ma:contentTypeScope="" ma:versionID="f9bae57d942f349496b0c157240b0a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61ec2ab7abc56edcd4447b1e74a28c5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purl.org/dc/dcmitype/"/>
    <ds:schemaRef ds:uri="86144f90-c7b6-48d0-aae5-f5e9e48cc3df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5c7a0828-c5e4-45f8-a074-18a8fdc88ec6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61AE6B-162F-4350-8307-88FC3A07B9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2099</TotalTime>
  <Words>607</Words>
  <Application>Microsoft Office PowerPoint</Application>
  <PresentationFormat>On-screen Show (4:3)</PresentationFormat>
  <Paragraphs>419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user</cp:lastModifiedBy>
  <cp:revision>57</cp:revision>
  <dcterms:created xsi:type="dcterms:W3CDTF">2018-03-17T10:08:43Z</dcterms:created>
  <dcterms:modified xsi:type="dcterms:W3CDTF">2020-07-15T12:53:55Z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