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08" r:id="rId6"/>
    <p:sldId id="361" r:id="rId7"/>
    <p:sldId id="360" r:id="rId8"/>
    <p:sldId id="379" r:id="rId9"/>
    <p:sldId id="362" r:id="rId10"/>
    <p:sldId id="380" r:id="rId11"/>
    <p:sldId id="367" r:id="rId12"/>
    <p:sldId id="376" r:id="rId13"/>
    <p:sldId id="369" r:id="rId14"/>
    <p:sldId id="381" r:id="rId15"/>
    <p:sldId id="314" r:id="rId16"/>
    <p:sldId id="371" r:id="rId17"/>
    <p:sldId id="372" r:id="rId18"/>
    <p:sldId id="386" r:id="rId19"/>
    <p:sldId id="387" r:id="rId20"/>
    <p:sldId id="388" r:id="rId21"/>
    <p:sldId id="364" r:id="rId22"/>
    <p:sldId id="36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E4C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38DEC3-C6AB-497B-A62F-D4D56FF20167}" v="54" dt="2019-07-08T12:29:31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454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4F3D0C38-B600-4BA9-BAB3-6A74AB9B2E06}"/>
  </pc:docChgLst>
  <pc:docChgLst>
    <pc:chgData name="Ashleigh Sobol" userId="8430f2a2-602f-4dde-a79b-412efd9dd8bf" providerId="ADAL" clId="{5C7D35B6-524E-44F9-A05C-6FFD665EEE39}"/>
  </pc:docChgLst>
  <pc:docChgLst>
    <pc:chgData name="Kyle Tidswell-Brown" userId="3518c4a0-5c99-4880-b127-cb60ccf11a39" providerId="ADAL" clId="{DC38DEC3-C6AB-497B-A62F-D4D56FF20167}"/>
    <pc:docChg chg="undo custSel modSld">
      <pc:chgData name="Kyle Tidswell-Brown" userId="3518c4a0-5c99-4880-b127-cb60ccf11a39" providerId="ADAL" clId="{DC38DEC3-C6AB-497B-A62F-D4D56FF20167}" dt="2019-07-09T11:12:10.802" v="363" actId="20577"/>
      <pc:docMkLst>
        <pc:docMk/>
      </pc:docMkLst>
      <pc:sldChg chg="modSp">
        <pc:chgData name="Kyle Tidswell-Brown" userId="3518c4a0-5c99-4880-b127-cb60ccf11a39" providerId="ADAL" clId="{DC38DEC3-C6AB-497B-A62F-D4D56FF20167}" dt="2019-07-08T11:23:43.783" v="3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DC38DEC3-C6AB-497B-A62F-D4D56FF20167}" dt="2019-07-08T11:23:43.783" v="3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DC38DEC3-C6AB-497B-A62F-D4D56FF20167}" dt="2019-07-08T11:23:50.955" v="4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DC38DEC3-C6AB-497B-A62F-D4D56FF20167}" dt="2019-07-08T11:23:50.955" v="4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">
        <pc:chgData name="Kyle Tidswell-Brown" userId="3518c4a0-5c99-4880-b127-cb60ccf11a39" providerId="ADAL" clId="{DC38DEC3-C6AB-497B-A62F-D4D56FF20167}" dt="2019-07-08T11:25:42.484" v="21"/>
        <pc:sldMkLst>
          <pc:docMk/>
          <pc:sldMk cId="273723392" sldId="308"/>
        </pc:sldMkLst>
        <pc:graphicFrameChg chg="del">
          <ac:chgData name="Kyle Tidswell-Brown" userId="3518c4a0-5c99-4880-b127-cb60ccf11a39" providerId="ADAL" clId="{DC38DEC3-C6AB-497B-A62F-D4D56FF20167}" dt="2019-07-08T11:24:50.682" v="10" actId="478"/>
          <ac:graphicFrameMkLst>
            <pc:docMk/>
            <pc:sldMk cId="273723392" sldId="308"/>
            <ac:graphicFrameMk id="3" creationId="{BFCAED3D-5B13-44E8-B772-1DA344D7FC5F}"/>
          </ac:graphicFrameMkLst>
        </pc:graphicFrameChg>
        <pc:graphicFrameChg chg="add">
          <ac:chgData name="Kyle Tidswell-Brown" userId="3518c4a0-5c99-4880-b127-cb60ccf11a39" providerId="ADAL" clId="{DC38DEC3-C6AB-497B-A62F-D4D56FF20167}" dt="2019-07-08T11:25:42.484" v="21"/>
          <ac:graphicFrameMkLst>
            <pc:docMk/>
            <pc:sldMk cId="273723392" sldId="308"/>
            <ac:graphicFrameMk id="12" creationId="{61AFBBEE-14CB-45E2-9137-73C20D4A15AD}"/>
          </ac:graphicFrameMkLst>
        </pc:graphicFrameChg>
        <pc:graphicFrameChg chg="add">
          <ac:chgData name="Kyle Tidswell-Brown" userId="3518c4a0-5c99-4880-b127-cb60ccf11a39" providerId="ADAL" clId="{DC38DEC3-C6AB-497B-A62F-D4D56FF20167}" dt="2019-07-08T11:25:42.484" v="21"/>
          <ac:graphicFrameMkLst>
            <pc:docMk/>
            <pc:sldMk cId="273723392" sldId="308"/>
            <ac:graphicFrameMk id="13" creationId="{855B85B8-0C8E-4331-89A9-FE1C70706D28}"/>
          </ac:graphicFrameMkLst>
        </pc:graphicFrameChg>
        <pc:graphicFrameChg chg="del">
          <ac:chgData name="Kyle Tidswell-Brown" userId="3518c4a0-5c99-4880-b127-cb60ccf11a39" providerId="ADAL" clId="{DC38DEC3-C6AB-497B-A62F-D4D56FF20167}" dt="2019-07-08T11:24:50.682" v="10" actId="478"/>
          <ac:graphicFrameMkLst>
            <pc:docMk/>
            <pc:sldMk cId="273723392" sldId="308"/>
            <ac:graphicFrameMk id="20" creationId="{3A826675-7DEF-4048-B0AD-43843F856222}"/>
          </ac:graphicFrameMkLst>
        </pc:graphicFrameChg>
      </pc:sldChg>
      <pc:sldChg chg="modSp">
        <pc:chgData name="Kyle Tidswell-Brown" userId="3518c4a0-5c99-4880-b127-cb60ccf11a39" providerId="ADAL" clId="{DC38DEC3-C6AB-497B-A62F-D4D56FF20167}" dt="2019-07-08T12:26:19.719" v="226" actId="207"/>
        <pc:sldMkLst>
          <pc:docMk/>
          <pc:sldMk cId="636014570" sldId="314"/>
        </pc:sldMkLst>
        <pc:spChg chg="mod">
          <ac:chgData name="Kyle Tidswell-Brown" userId="3518c4a0-5c99-4880-b127-cb60ccf11a39" providerId="ADAL" clId="{DC38DEC3-C6AB-497B-A62F-D4D56FF20167}" dt="2019-07-08T12:26:19.719" v="226" actId="207"/>
          <ac:spMkLst>
            <pc:docMk/>
            <pc:sldMk cId="636014570" sldId="314"/>
            <ac:spMk id="15" creationId="{2FFEC0BC-D79E-4D91-A843-3B608CF60B7F}"/>
          </ac:spMkLst>
        </pc:spChg>
        <pc:spChg chg="mod">
          <ac:chgData name="Kyle Tidswell-Brown" userId="3518c4a0-5c99-4880-b127-cb60ccf11a39" providerId="ADAL" clId="{DC38DEC3-C6AB-497B-A62F-D4D56FF20167}" dt="2019-07-08T12:24:14.930" v="223" actId="20577"/>
          <ac:spMkLst>
            <pc:docMk/>
            <pc:sldMk cId="636014570" sldId="314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DC38DEC3-C6AB-497B-A62F-D4D56FF20167}" dt="2019-07-08T12:26:19.719" v="226" actId="207"/>
          <ac:spMkLst>
            <pc:docMk/>
            <pc:sldMk cId="636014570" sldId="314"/>
            <ac:spMk id="20" creationId="{7C8CD255-7139-429C-AD4E-7A671034B72A}"/>
          </ac:spMkLst>
        </pc:spChg>
      </pc:sldChg>
      <pc:sldChg chg="modSp">
        <pc:chgData name="Kyle Tidswell-Brown" userId="3518c4a0-5c99-4880-b127-cb60ccf11a39" providerId="ADAL" clId="{DC38DEC3-C6AB-497B-A62F-D4D56FF20167}" dt="2019-07-08T11:25:56.617" v="24" actId="20577"/>
        <pc:sldMkLst>
          <pc:docMk/>
          <pc:sldMk cId="36917022" sldId="360"/>
        </pc:sldMkLst>
        <pc:spChg chg="mod">
          <ac:chgData name="Kyle Tidswell-Brown" userId="3518c4a0-5c99-4880-b127-cb60ccf11a39" providerId="ADAL" clId="{DC38DEC3-C6AB-497B-A62F-D4D56FF20167}" dt="2019-07-08T11:25:53.802" v="22" actId="20577"/>
          <ac:spMkLst>
            <pc:docMk/>
            <pc:sldMk cId="36917022" sldId="360"/>
            <ac:spMk id="12" creationId="{6A583890-6F15-43CA-941B-340B531B646F}"/>
          </ac:spMkLst>
        </pc:spChg>
        <pc:spChg chg="mod">
          <ac:chgData name="Kyle Tidswell-Brown" userId="3518c4a0-5c99-4880-b127-cb60ccf11a39" providerId="ADAL" clId="{DC38DEC3-C6AB-497B-A62F-D4D56FF20167}" dt="2019-07-08T11:25:55.258" v="23" actId="20577"/>
          <ac:spMkLst>
            <pc:docMk/>
            <pc:sldMk cId="36917022" sldId="360"/>
            <ac:spMk id="14" creationId="{B633E21A-EA3F-47E6-B893-5CBCC0700E96}"/>
          </ac:spMkLst>
        </pc:spChg>
        <pc:spChg chg="mod">
          <ac:chgData name="Kyle Tidswell-Brown" userId="3518c4a0-5c99-4880-b127-cb60ccf11a39" providerId="ADAL" clId="{DC38DEC3-C6AB-497B-A62F-D4D56FF20167}" dt="2019-07-08T11:25:56.617" v="24" actId="20577"/>
          <ac:spMkLst>
            <pc:docMk/>
            <pc:sldMk cId="36917022" sldId="360"/>
            <ac:spMk id="20" creationId="{3E115F18-6D9B-426A-8B69-F9150C39F850}"/>
          </ac:spMkLst>
        </pc:spChg>
      </pc:sldChg>
      <pc:sldChg chg="modSp">
        <pc:chgData name="Kyle Tidswell-Brown" userId="3518c4a0-5c99-4880-b127-cb60ccf11a39" providerId="ADAL" clId="{DC38DEC3-C6AB-497B-A62F-D4D56FF20167}" dt="2019-07-08T11:25:36.125" v="20" actId="207"/>
        <pc:sldMkLst>
          <pc:docMk/>
          <pc:sldMk cId="3889434467" sldId="361"/>
        </pc:sldMkLst>
        <pc:spChg chg="mod">
          <ac:chgData name="Kyle Tidswell-Brown" userId="3518c4a0-5c99-4880-b127-cb60ccf11a39" providerId="ADAL" clId="{DC38DEC3-C6AB-497B-A62F-D4D56FF20167}" dt="2019-07-08T11:24:42.886" v="9" actId="1038"/>
          <ac:spMkLst>
            <pc:docMk/>
            <pc:sldMk cId="3889434467" sldId="361"/>
            <ac:spMk id="4" creationId="{053A0D52-BFBE-431F-B5CF-929D863A3C18}"/>
          </ac:spMkLst>
        </pc:spChg>
        <pc:spChg chg="mod">
          <ac:chgData name="Kyle Tidswell-Brown" userId="3518c4a0-5c99-4880-b127-cb60ccf11a39" providerId="ADAL" clId="{DC38DEC3-C6AB-497B-A62F-D4D56FF20167}" dt="2019-07-08T11:24:42.886" v="9" actId="1038"/>
          <ac:spMkLst>
            <pc:docMk/>
            <pc:sldMk cId="3889434467" sldId="361"/>
            <ac:spMk id="22" creationId="{49D7F4BB-0EBE-4A4D-9467-2B8B950611A4}"/>
          </ac:spMkLst>
        </pc:spChg>
        <pc:graphicFrameChg chg="mod modGraphic">
          <ac:chgData name="Kyle Tidswell-Brown" userId="3518c4a0-5c99-4880-b127-cb60ccf11a39" providerId="ADAL" clId="{DC38DEC3-C6AB-497B-A62F-D4D56FF20167}" dt="2019-07-08T11:25:36.125" v="20" actId="207"/>
          <ac:graphicFrameMkLst>
            <pc:docMk/>
            <pc:sldMk cId="3889434467" sldId="361"/>
            <ac:graphicFrameMk id="3" creationId="{BFCAED3D-5B13-44E8-B772-1DA344D7FC5F}"/>
          </ac:graphicFrameMkLst>
        </pc:graphicFrameChg>
        <pc:graphicFrameChg chg="mod modGraphic">
          <ac:chgData name="Kyle Tidswell-Brown" userId="3518c4a0-5c99-4880-b127-cb60ccf11a39" providerId="ADAL" clId="{DC38DEC3-C6AB-497B-A62F-D4D56FF20167}" dt="2019-07-08T11:25:34.119" v="19" actId="207"/>
          <ac:graphicFrameMkLst>
            <pc:docMk/>
            <pc:sldMk cId="3889434467" sldId="361"/>
            <ac:graphicFrameMk id="20" creationId="{3A826675-7DEF-4048-B0AD-43843F856222}"/>
          </ac:graphicFrameMkLst>
        </pc:graphicFrameChg>
      </pc:sldChg>
      <pc:sldChg chg="delSp modSp">
        <pc:chgData name="Kyle Tidswell-Brown" userId="3518c4a0-5c99-4880-b127-cb60ccf11a39" providerId="ADAL" clId="{DC38DEC3-C6AB-497B-A62F-D4D56FF20167}" dt="2019-07-08T12:21:55.866" v="132" actId="255"/>
        <pc:sldMkLst>
          <pc:docMk/>
          <pc:sldMk cId="2232082130" sldId="362"/>
        </pc:sldMkLst>
        <pc:spChg chg="del">
          <ac:chgData name="Kyle Tidswell-Brown" userId="3518c4a0-5c99-4880-b127-cb60ccf11a39" providerId="ADAL" clId="{DC38DEC3-C6AB-497B-A62F-D4D56FF20167}" dt="2019-07-08T12:18:15.157" v="88" actId="478"/>
          <ac:spMkLst>
            <pc:docMk/>
            <pc:sldMk cId="2232082130" sldId="362"/>
            <ac:spMk id="30" creationId="{2D3B06A3-F501-4B42-BAC1-2060ACA3ACA0}"/>
          </ac:spMkLst>
        </pc:spChg>
        <pc:spChg chg="del">
          <ac:chgData name="Kyle Tidswell-Brown" userId="3518c4a0-5c99-4880-b127-cb60ccf11a39" providerId="ADAL" clId="{DC38DEC3-C6AB-497B-A62F-D4D56FF20167}" dt="2019-07-08T12:18:19.985" v="91" actId="478"/>
          <ac:spMkLst>
            <pc:docMk/>
            <pc:sldMk cId="2232082130" sldId="362"/>
            <ac:spMk id="31" creationId="{40A54D38-DC17-4D45-A77D-540838ED17B4}"/>
          </ac:spMkLst>
        </pc:spChg>
        <pc:spChg chg="del">
          <ac:chgData name="Kyle Tidswell-Brown" userId="3518c4a0-5c99-4880-b127-cb60ccf11a39" providerId="ADAL" clId="{DC38DEC3-C6AB-497B-A62F-D4D56FF20167}" dt="2019-07-08T12:18:20.476" v="92" actId="478"/>
          <ac:spMkLst>
            <pc:docMk/>
            <pc:sldMk cId="2232082130" sldId="362"/>
            <ac:spMk id="32" creationId="{D3DD231D-2128-480D-A09F-EF60F5131058}"/>
          </ac:spMkLst>
        </pc:spChg>
        <pc:spChg chg="del mod">
          <ac:chgData name="Kyle Tidswell-Brown" userId="3518c4a0-5c99-4880-b127-cb60ccf11a39" providerId="ADAL" clId="{DC38DEC3-C6AB-497B-A62F-D4D56FF20167}" dt="2019-07-08T12:18:20.992" v="93" actId="478"/>
          <ac:spMkLst>
            <pc:docMk/>
            <pc:sldMk cId="2232082130" sldId="362"/>
            <ac:spMk id="33" creationId="{5D1E379B-EC18-42B7-A972-C220DC9096A1}"/>
          </ac:spMkLst>
        </pc:spChg>
        <pc:spChg chg="del">
          <ac:chgData name="Kyle Tidswell-Brown" userId="3518c4a0-5c99-4880-b127-cb60ccf11a39" providerId="ADAL" clId="{DC38DEC3-C6AB-497B-A62F-D4D56FF20167}" dt="2019-07-08T12:18:29.128" v="101" actId="478"/>
          <ac:spMkLst>
            <pc:docMk/>
            <pc:sldMk cId="2232082130" sldId="362"/>
            <ac:spMk id="34" creationId="{A43A1BAE-C914-451C-9791-6033620E640E}"/>
          </ac:spMkLst>
        </pc:spChg>
        <pc:spChg chg="del">
          <ac:chgData name="Kyle Tidswell-Brown" userId="3518c4a0-5c99-4880-b127-cb60ccf11a39" providerId="ADAL" clId="{DC38DEC3-C6AB-497B-A62F-D4D56FF20167}" dt="2019-07-08T12:18:27.435" v="100" actId="478"/>
          <ac:spMkLst>
            <pc:docMk/>
            <pc:sldMk cId="2232082130" sldId="362"/>
            <ac:spMk id="35" creationId="{B2DB8856-641E-4E04-93F8-4B5E94FBF4BC}"/>
          </ac:spMkLst>
        </pc:spChg>
        <pc:spChg chg="del">
          <ac:chgData name="Kyle Tidswell-Brown" userId="3518c4a0-5c99-4880-b127-cb60ccf11a39" providerId="ADAL" clId="{DC38DEC3-C6AB-497B-A62F-D4D56FF20167}" dt="2019-07-08T12:18:26.974" v="99" actId="478"/>
          <ac:spMkLst>
            <pc:docMk/>
            <pc:sldMk cId="2232082130" sldId="362"/>
            <ac:spMk id="36" creationId="{D5C0531D-C15C-41D4-88E1-C19765A33420}"/>
          </ac:spMkLst>
        </pc:spChg>
        <pc:spChg chg="del">
          <ac:chgData name="Kyle Tidswell-Brown" userId="3518c4a0-5c99-4880-b127-cb60ccf11a39" providerId="ADAL" clId="{DC38DEC3-C6AB-497B-A62F-D4D56FF20167}" dt="2019-07-08T12:18:26.459" v="98" actId="478"/>
          <ac:spMkLst>
            <pc:docMk/>
            <pc:sldMk cId="2232082130" sldId="362"/>
            <ac:spMk id="37" creationId="{AEDEC295-A032-420C-A9F1-BCBA73DEDF7B}"/>
          </ac:spMkLst>
        </pc:spChg>
        <pc:spChg chg="del">
          <ac:chgData name="Kyle Tidswell-Brown" userId="3518c4a0-5c99-4880-b127-cb60ccf11a39" providerId="ADAL" clId="{DC38DEC3-C6AB-497B-A62F-D4D56FF20167}" dt="2019-07-08T12:18:52.706" v="108" actId="478"/>
          <ac:spMkLst>
            <pc:docMk/>
            <pc:sldMk cId="2232082130" sldId="362"/>
            <ac:spMk id="39" creationId="{864231A4-8E50-4CB4-9A7B-414C493CF40C}"/>
          </ac:spMkLst>
        </pc:spChg>
        <pc:spChg chg="del">
          <ac:chgData name="Kyle Tidswell-Brown" userId="3518c4a0-5c99-4880-b127-cb60ccf11a39" providerId="ADAL" clId="{DC38DEC3-C6AB-497B-A62F-D4D56FF20167}" dt="2019-07-08T12:18:52.146" v="107" actId="478"/>
          <ac:spMkLst>
            <pc:docMk/>
            <pc:sldMk cId="2232082130" sldId="362"/>
            <ac:spMk id="40" creationId="{10E9E891-71DF-446D-94CE-B8DE633C8A8F}"/>
          </ac:spMkLst>
        </pc:spChg>
        <pc:spChg chg="del">
          <ac:chgData name="Kyle Tidswell-Brown" userId="3518c4a0-5c99-4880-b127-cb60ccf11a39" providerId="ADAL" clId="{DC38DEC3-C6AB-497B-A62F-D4D56FF20167}" dt="2019-07-08T12:18:51.635" v="106" actId="478"/>
          <ac:spMkLst>
            <pc:docMk/>
            <pc:sldMk cId="2232082130" sldId="362"/>
            <ac:spMk id="41" creationId="{BA0A14EE-ED4B-4926-958B-2717626CD96A}"/>
          </ac:spMkLst>
        </pc:spChg>
        <pc:spChg chg="del">
          <ac:chgData name="Kyle Tidswell-Brown" userId="3518c4a0-5c99-4880-b127-cb60ccf11a39" providerId="ADAL" clId="{DC38DEC3-C6AB-497B-A62F-D4D56FF20167}" dt="2019-07-08T12:18:53.272" v="109" actId="478"/>
          <ac:spMkLst>
            <pc:docMk/>
            <pc:sldMk cId="2232082130" sldId="362"/>
            <ac:spMk id="42" creationId="{97864118-7E95-4B6B-A86D-3D95623E2F4D}"/>
          </ac:spMkLst>
        </pc:spChg>
        <pc:spChg chg="del">
          <ac:chgData name="Kyle Tidswell-Brown" userId="3518c4a0-5c99-4880-b127-cb60ccf11a39" providerId="ADAL" clId="{DC38DEC3-C6AB-497B-A62F-D4D56FF20167}" dt="2019-07-08T12:18:53.759" v="110" actId="478"/>
          <ac:spMkLst>
            <pc:docMk/>
            <pc:sldMk cId="2232082130" sldId="362"/>
            <ac:spMk id="43" creationId="{51A04097-C853-4244-8CD9-AC4C98983BE9}"/>
          </ac:spMkLst>
        </pc:spChg>
        <pc:spChg chg="del">
          <ac:chgData name="Kyle Tidswell-Brown" userId="3518c4a0-5c99-4880-b127-cb60ccf11a39" providerId="ADAL" clId="{DC38DEC3-C6AB-497B-A62F-D4D56FF20167}" dt="2019-07-08T12:18:54.304" v="111" actId="478"/>
          <ac:spMkLst>
            <pc:docMk/>
            <pc:sldMk cId="2232082130" sldId="362"/>
            <ac:spMk id="44" creationId="{DE073C66-B522-43EC-B871-C09D6331123E}"/>
          </ac:spMkLst>
        </pc:spChg>
        <pc:graphicFrameChg chg="mod modGraphic">
          <ac:chgData name="Kyle Tidswell-Brown" userId="3518c4a0-5c99-4880-b127-cb60ccf11a39" providerId="ADAL" clId="{DC38DEC3-C6AB-497B-A62F-D4D56FF20167}" dt="2019-07-08T12:21:55.866" v="132" actId="255"/>
          <ac:graphicFrameMkLst>
            <pc:docMk/>
            <pc:sldMk cId="2232082130" sldId="362"/>
            <ac:graphicFrameMk id="29" creationId="{241B721E-116E-45BB-A23F-E99C6DC119BF}"/>
          </ac:graphicFrameMkLst>
        </pc:graphicFrameChg>
        <pc:graphicFrameChg chg="mod modGraphic">
          <ac:chgData name="Kyle Tidswell-Brown" userId="3518c4a0-5c99-4880-b127-cb60ccf11a39" providerId="ADAL" clId="{DC38DEC3-C6AB-497B-A62F-D4D56FF20167}" dt="2019-07-08T12:19:05.488" v="114" actId="2062"/>
          <ac:graphicFrameMkLst>
            <pc:docMk/>
            <pc:sldMk cId="2232082130" sldId="362"/>
            <ac:graphicFrameMk id="38" creationId="{798457B4-3FA1-47D2-ADED-F19AB76CE391}"/>
          </ac:graphicFrameMkLst>
        </pc:graphicFrameChg>
      </pc:sldChg>
      <pc:sldChg chg="addSp delSp modSp">
        <pc:chgData name="Kyle Tidswell-Brown" userId="3518c4a0-5c99-4880-b127-cb60ccf11a39" providerId="ADAL" clId="{DC38DEC3-C6AB-497B-A62F-D4D56FF20167}" dt="2019-07-09T11:12:03.801" v="361" actId="20577"/>
        <pc:sldMkLst>
          <pc:docMk/>
          <pc:sldMk cId="799730673" sldId="364"/>
        </pc:sldMkLst>
        <pc:spChg chg="mod">
          <ac:chgData name="Kyle Tidswell-Brown" userId="3518c4a0-5c99-4880-b127-cb60ccf11a39" providerId="ADAL" clId="{DC38DEC3-C6AB-497B-A62F-D4D56FF20167}" dt="2019-07-09T11:12:03.801" v="361" actId="20577"/>
          <ac:spMkLst>
            <pc:docMk/>
            <pc:sldMk cId="799730673" sldId="364"/>
            <ac:spMk id="19" creationId="{5252A847-DE45-4FA3-A1F8-EEBEB845FF8E}"/>
          </ac:spMkLst>
        </pc:spChg>
        <pc:grpChg chg="del">
          <ac:chgData name="Kyle Tidswell-Brown" userId="3518c4a0-5c99-4880-b127-cb60ccf11a39" providerId="ADAL" clId="{DC38DEC3-C6AB-497B-A62F-D4D56FF20167}" dt="2019-07-08T12:29:22.865" v="285" actId="478"/>
          <ac:grpSpMkLst>
            <pc:docMk/>
            <pc:sldMk cId="799730673" sldId="364"/>
            <ac:grpSpMk id="4" creationId="{77710303-B046-48A9-B0A5-AEA219DBE649}"/>
          </ac:grpSpMkLst>
        </pc:grpChg>
        <pc:grpChg chg="add mod">
          <ac:chgData name="Kyle Tidswell-Brown" userId="3518c4a0-5c99-4880-b127-cb60ccf11a39" providerId="ADAL" clId="{DC38DEC3-C6AB-497B-A62F-D4D56FF20167}" dt="2019-07-08T12:29:31.073" v="287" actId="12788"/>
          <ac:grpSpMkLst>
            <pc:docMk/>
            <pc:sldMk cId="799730673" sldId="364"/>
            <ac:grpSpMk id="32" creationId="{02B80454-4CA7-4CD4-8809-8390A063A3FB}"/>
          </ac:grpSpMkLst>
        </pc:grpChg>
      </pc:sldChg>
      <pc:sldChg chg="modSp">
        <pc:chgData name="Kyle Tidswell-Brown" userId="3518c4a0-5c99-4880-b127-cb60ccf11a39" providerId="ADAL" clId="{DC38DEC3-C6AB-497B-A62F-D4D56FF20167}" dt="2019-07-09T11:12:10.802" v="363" actId="20577"/>
        <pc:sldMkLst>
          <pc:docMk/>
          <pc:sldMk cId="3279551149" sldId="368"/>
        </pc:sldMkLst>
        <pc:spChg chg="mod">
          <ac:chgData name="Kyle Tidswell-Brown" userId="3518c4a0-5c99-4880-b127-cb60ccf11a39" providerId="ADAL" clId="{DC38DEC3-C6AB-497B-A62F-D4D56FF20167}" dt="2019-07-09T11:12:10.802" v="363" actId="20577"/>
          <ac:spMkLst>
            <pc:docMk/>
            <pc:sldMk cId="3279551149" sldId="368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DC38DEC3-C6AB-497B-A62F-D4D56FF20167}" dt="2019-07-08T12:29:08.941" v="281" actId="1035"/>
          <ac:grpSpMkLst>
            <pc:docMk/>
            <pc:sldMk cId="3279551149" sldId="368"/>
            <ac:grpSpMk id="48" creationId="{E93E210A-B82D-434E-ADA1-183A0569B866}"/>
          </ac:grpSpMkLst>
        </pc:grpChg>
      </pc:sldChg>
      <pc:sldChg chg="addSp delSp modSp">
        <pc:chgData name="Kyle Tidswell-Brown" userId="3518c4a0-5c99-4880-b127-cb60ccf11a39" providerId="ADAL" clId="{DC38DEC3-C6AB-497B-A62F-D4D56FF20167}" dt="2019-07-08T12:23:49.619" v="208" actId="255"/>
        <pc:sldMkLst>
          <pc:docMk/>
          <pc:sldMk cId="2094978990" sldId="369"/>
        </pc:sldMkLst>
        <pc:spChg chg="del mod">
          <ac:chgData name="Kyle Tidswell-Brown" userId="3518c4a0-5c99-4880-b127-cb60ccf11a39" providerId="ADAL" clId="{DC38DEC3-C6AB-497B-A62F-D4D56FF20167}" dt="2019-07-08T12:22:52.942" v="139" actId="478"/>
          <ac:spMkLst>
            <pc:docMk/>
            <pc:sldMk cId="2094978990" sldId="369"/>
            <ac:spMk id="35" creationId="{9840C107-6B25-4975-B40E-DD465722BB3E}"/>
          </ac:spMkLst>
        </pc:spChg>
        <pc:spChg chg="del mod">
          <ac:chgData name="Kyle Tidswell-Brown" userId="3518c4a0-5c99-4880-b127-cb60ccf11a39" providerId="ADAL" clId="{DC38DEC3-C6AB-497B-A62F-D4D56FF20167}" dt="2019-07-08T12:22:52.942" v="139" actId="478"/>
          <ac:spMkLst>
            <pc:docMk/>
            <pc:sldMk cId="2094978990" sldId="369"/>
            <ac:spMk id="36" creationId="{2EDAE174-FB2C-4F25-B5DF-73612310AC3B}"/>
          </ac:spMkLst>
        </pc:spChg>
        <pc:spChg chg="del mod">
          <ac:chgData name="Kyle Tidswell-Brown" userId="3518c4a0-5c99-4880-b127-cb60ccf11a39" providerId="ADAL" clId="{DC38DEC3-C6AB-497B-A62F-D4D56FF20167}" dt="2019-07-08T12:22:52.942" v="139" actId="478"/>
          <ac:spMkLst>
            <pc:docMk/>
            <pc:sldMk cId="2094978990" sldId="369"/>
            <ac:spMk id="37" creationId="{CC737CEA-C205-4369-9733-9FD7D4488AB1}"/>
          </ac:spMkLst>
        </pc:spChg>
        <pc:spChg chg="del mod">
          <ac:chgData name="Kyle Tidswell-Brown" userId="3518c4a0-5c99-4880-b127-cb60ccf11a39" providerId="ADAL" clId="{DC38DEC3-C6AB-497B-A62F-D4D56FF20167}" dt="2019-07-08T12:22:52.942" v="139" actId="478"/>
          <ac:spMkLst>
            <pc:docMk/>
            <pc:sldMk cId="2094978990" sldId="369"/>
            <ac:spMk id="38" creationId="{4FFB732F-B7BF-4D88-9BC9-2A5335CD4131}"/>
          </ac:spMkLst>
        </pc:spChg>
        <pc:spChg chg="del mod">
          <ac:chgData name="Kyle Tidswell-Brown" userId="3518c4a0-5c99-4880-b127-cb60ccf11a39" providerId="ADAL" clId="{DC38DEC3-C6AB-497B-A62F-D4D56FF20167}" dt="2019-07-08T12:22:52.942" v="139" actId="478"/>
          <ac:spMkLst>
            <pc:docMk/>
            <pc:sldMk cId="2094978990" sldId="369"/>
            <ac:spMk id="39" creationId="{2E7B8740-CE44-4290-ADF7-F174A81641D2}"/>
          </ac:spMkLst>
        </pc:spChg>
        <pc:spChg chg="del mod">
          <ac:chgData name="Kyle Tidswell-Brown" userId="3518c4a0-5c99-4880-b127-cb60ccf11a39" providerId="ADAL" clId="{DC38DEC3-C6AB-497B-A62F-D4D56FF20167}" dt="2019-07-08T12:22:52.942" v="139" actId="478"/>
          <ac:spMkLst>
            <pc:docMk/>
            <pc:sldMk cId="2094978990" sldId="369"/>
            <ac:spMk id="40" creationId="{04C39B24-6876-443B-A861-2D954BA4CBDA}"/>
          </ac:spMkLst>
        </pc:spChg>
        <pc:spChg chg="del mod">
          <ac:chgData name="Kyle Tidswell-Brown" userId="3518c4a0-5c99-4880-b127-cb60ccf11a39" providerId="ADAL" clId="{DC38DEC3-C6AB-497B-A62F-D4D56FF20167}" dt="2019-07-08T12:22:52.942" v="139" actId="478"/>
          <ac:spMkLst>
            <pc:docMk/>
            <pc:sldMk cId="2094978990" sldId="369"/>
            <ac:spMk id="41" creationId="{AA61AD61-4AFA-4C56-949F-C0670330A484}"/>
          </ac:spMkLst>
        </pc:spChg>
        <pc:spChg chg="del mod">
          <ac:chgData name="Kyle Tidswell-Brown" userId="3518c4a0-5c99-4880-b127-cb60ccf11a39" providerId="ADAL" clId="{DC38DEC3-C6AB-497B-A62F-D4D56FF20167}" dt="2019-07-08T12:22:52.942" v="139" actId="478"/>
          <ac:spMkLst>
            <pc:docMk/>
            <pc:sldMk cId="2094978990" sldId="369"/>
            <ac:spMk id="42" creationId="{A0751D3A-69E4-41F5-A2CA-1A63A3C1F3AA}"/>
          </ac:spMkLst>
        </pc:spChg>
        <pc:spChg chg="del">
          <ac:chgData name="Kyle Tidswell-Brown" userId="3518c4a0-5c99-4880-b127-cb60ccf11a39" providerId="ADAL" clId="{DC38DEC3-C6AB-497B-A62F-D4D56FF20167}" dt="2019-07-08T12:22:56.408" v="140" actId="478"/>
          <ac:spMkLst>
            <pc:docMk/>
            <pc:sldMk cId="2094978990" sldId="369"/>
            <ac:spMk id="44" creationId="{90C458B4-D54E-4E34-A60F-E1211CD790E1}"/>
          </ac:spMkLst>
        </pc:spChg>
        <pc:spChg chg="del">
          <ac:chgData name="Kyle Tidswell-Brown" userId="3518c4a0-5c99-4880-b127-cb60ccf11a39" providerId="ADAL" clId="{DC38DEC3-C6AB-497B-A62F-D4D56FF20167}" dt="2019-07-08T12:22:56.408" v="140" actId="478"/>
          <ac:spMkLst>
            <pc:docMk/>
            <pc:sldMk cId="2094978990" sldId="369"/>
            <ac:spMk id="45" creationId="{A332AC82-737E-4FAC-9F5B-8BF5FC59462A}"/>
          </ac:spMkLst>
        </pc:spChg>
        <pc:spChg chg="del">
          <ac:chgData name="Kyle Tidswell-Brown" userId="3518c4a0-5c99-4880-b127-cb60ccf11a39" providerId="ADAL" clId="{DC38DEC3-C6AB-497B-A62F-D4D56FF20167}" dt="2019-07-08T12:22:56.408" v="140" actId="478"/>
          <ac:spMkLst>
            <pc:docMk/>
            <pc:sldMk cId="2094978990" sldId="369"/>
            <ac:spMk id="46" creationId="{5B9B3D4D-E615-47D3-AF18-73A5773152C9}"/>
          </ac:spMkLst>
        </pc:spChg>
        <pc:spChg chg="del">
          <ac:chgData name="Kyle Tidswell-Brown" userId="3518c4a0-5c99-4880-b127-cb60ccf11a39" providerId="ADAL" clId="{DC38DEC3-C6AB-497B-A62F-D4D56FF20167}" dt="2019-07-08T12:22:56.408" v="140" actId="478"/>
          <ac:spMkLst>
            <pc:docMk/>
            <pc:sldMk cId="2094978990" sldId="369"/>
            <ac:spMk id="47" creationId="{678D1042-FD6A-4981-AF0C-EB355F70693F}"/>
          </ac:spMkLst>
        </pc:spChg>
        <pc:spChg chg="del">
          <ac:chgData name="Kyle Tidswell-Brown" userId="3518c4a0-5c99-4880-b127-cb60ccf11a39" providerId="ADAL" clId="{DC38DEC3-C6AB-497B-A62F-D4D56FF20167}" dt="2019-07-08T12:22:56.408" v="140" actId="478"/>
          <ac:spMkLst>
            <pc:docMk/>
            <pc:sldMk cId="2094978990" sldId="369"/>
            <ac:spMk id="48" creationId="{9F34D5A9-F73B-4E3F-9FF1-43FE1E916A69}"/>
          </ac:spMkLst>
        </pc:spChg>
        <pc:spChg chg="del mod">
          <ac:chgData name="Kyle Tidswell-Brown" userId="3518c4a0-5c99-4880-b127-cb60ccf11a39" providerId="ADAL" clId="{DC38DEC3-C6AB-497B-A62F-D4D56FF20167}" dt="2019-07-08T12:22:52.942" v="139" actId="478"/>
          <ac:spMkLst>
            <pc:docMk/>
            <pc:sldMk cId="2094978990" sldId="369"/>
            <ac:spMk id="49" creationId="{841C676C-013A-47FD-B883-156CD7514D14}"/>
          </ac:spMkLst>
        </pc:spChg>
        <pc:spChg chg="del mod">
          <ac:chgData name="Kyle Tidswell-Brown" userId="3518c4a0-5c99-4880-b127-cb60ccf11a39" providerId="ADAL" clId="{DC38DEC3-C6AB-497B-A62F-D4D56FF20167}" dt="2019-07-08T12:22:52.942" v="139" actId="478"/>
          <ac:spMkLst>
            <pc:docMk/>
            <pc:sldMk cId="2094978990" sldId="369"/>
            <ac:spMk id="50" creationId="{C965DE7F-142E-4515-9C64-2D78C24A6B33}"/>
          </ac:spMkLst>
        </pc:spChg>
        <pc:graphicFrameChg chg="add mod">
          <ac:chgData name="Kyle Tidswell-Brown" userId="3518c4a0-5c99-4880-b127-cb60ccf11a39" providerId="ADAL" clId="{DC38DEC3-C6AB-497B-A62F-D4D56FF20167}" dt="2019-07-08T12:23:34.788" v="205" actId="1036"/>
          <ac:graphicFrameMkLst>
            <pc:docMk/>
            <pc:sldMk cId="2094978990" sldId="369"/>
            <ac:graphicFrameMk id="25" creationId="{5C34C0B8-0062-4AEA-ADEE-9BCC38D7123E}"/>
          </ac:graphicFrameMkLst>
        </pc:graphicFrameChg>
        <pc:graphicFrameChg chg="del mod modGraphic">
          <ac:chgData name="Kyle Tidswell-Brown" userId="3518c4a0-5c99-4880-b127-cb60ccf11a39" providerId="ADAL" clId="{DC38DEC3-C6AB-497B-A62F-D4D56FF20167}" dt="2019-07-08T12:22:52.942" v="139" actId="478"/>
          <ac:graphicFrameMkLst>
            <pc:docMk/>
            <pc:sldMk cId="2094978990" sldId="369"/>
            <ac:graphicFrameMk id="30" creationId="{534DBD61-AD4E-493E-860F-306677F5DA0D}"/>
          </ac:graphicFrameMkLst>
        </pc:graphicFrameChg>
        <pc:graphicFrameChg chg="mod modGraphic">
          <ac:chgData name="Kyle Tidswell-Brown" userId="3518c4a0-5c99-4880-b127-cb60ccf11a39" providerId="ADAL" clId="{DC38DEC3-C6AB-497B-A62F-D4D56FF20167}" dt="2019-07-08T12:23:49.619" v="208" actId="255"/>
          <ac:graphicFrameMkLst>
            <pc:docMk/>
            <pc:sldMk cId="2094978990" sldId="369"/>
            <ac:graphicFrameMk id="43" creationId="{D51F7378-91A0-49E8-9BFF-C106C617CCB8}"/>
          </ac:graphicFrameMkLst>
        </pc:graphicFrameChg>
      </pc:sldChg>
      <pc:sldChg chg="modSp">
        <pc:chgData name="Kyle Tidswell-Brown" userId="3518c4a0-5c99-4880-b127-cb60ccf11a39" providerId="ADAL" clId="{DC38DEC3-C6AB-497B-A62F-D4D56FF20167}" dt="2019-07-08T12:26:23.901" v="227" actId="207"/>
        <pc:sldMkLst>
          <pc:docMk/>
          <pc:sldMk cId="125165896" sldId="371"/>
        </pc:sldMkLst>
        <pc:spChg chg="mod">
          <ac:chgData name="Kyle Tidswell-Brown" userId="3518c4a0-5c99-4880-b127-cb60ccf11a39" providerId="ADAL" clId="{DC38DEC3-C6AB-497B-A62F-D4D56FF20167}" dt="2019-07-08T12:24:25.028" v="224"/>
          <ac:spMkLst>
            <pc:docMk/>
            <pc:sldMk cId="125165896" sldId="37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DC38DEC3-C6AB-497B-A62F-D4D56FF20167}" dt="2019-07-08T12:26:23.901" v="227" actId="207"/>
          <ac:spMkLst>
            <pc:docMk/>
            <pc:sldMk cId="125165896" sldId="371"/>
            <ac:spMk id="36" creationId="{58581163-AA32-4F61-8998-38AD3835B076}"/>
          </ac:spMkLst>
        </pc:spChg>
        <pc:spChg chg="mod">
          <ac:chgData name="Kyle Tidswell-Brown" userId="3518c4a0-5c99-4880-b127-cb60ccf11a39" providerId="ADAL" clId="{DC38DEC3-C6AB-497B-A62F-D4D56FF20167}" dt="2019-07-08T12:26:23.901" v="227" actId="207"/>
          <ac:spMkLst>
            <pc:docMk/>
            <pc:sldMk cId="125165896" sldId="371"/>
            <ac:spMk id="37" creationId="{1C399586-4C50-4F1D-AD91-068D85CBC1EE}"/>
          </ac:spMkLst>
        </pc:spChg>
      </pc:sldChg>
      <pc:sldChg chg="modSp">
        <pc:chgData name="Kyle Tidswell-Brown" userId="3518c4a0-5c99-4880-b127-cb60ccf11a39" providerId="ADAL" clId="{DC38DEC3-C6AB-497B-A62F-D4D56FF20167}" dt="2019-07-08T12:27:13.508" v="236" actId="572"/>
        <pc:sldMkLst>
          <pc:docMk/>
          <pc:sldMk cId="2272997096" sldId="372"/>
        </pc:sldMkLst>
        <pc:spChg chg="mod">
          <ac:chgData name="Kyle Tidswell-Brown" userId="3518c4a0-5c99-4880-b127-cb60ccf11a39" providerId="ADAL" clId="{DC38DEC3-C6AB-497B-A62F-D4D56FF20167}" dt="2019-07-08T12:24:28.455" v="225"/>
          <ac:spMkLst>
            <pc:docMk/>
            <pc:sldMk cId="2272997096" sldId="372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DC38DEC3-C6AB-497B-A62F-D4D56FF20167}" dt="2019-07-08T12:26:47.646" v="233" actId="208"/>
          <ac:spMkLst>
            <pc:docMk/>
            <pc:sldMk cId="2272997096" sldId="372"/>
            <ac:spMk id="31" creationId="{84EC2D0F-6C99-48F0-ADD0-B04C1F2FEFF7}"/>
          </ac:spMkLst>
        </pc:spChg>
        <pc:spChg chg="mod">
          <ac:chgData name="Kyle Tidswell-Brown" userId="3518c4a0-5c99-4880-b127-cb60ccf11a39" providerId="ADAL" clId="{DC38DEC3-C6AB-497B-A62F-D4D56FF20167}" dt="2019-07-08T12:26:47.646" v="233" actId="208"/>
          <ac:spMkLst>
            <pc:docMk/>
            <pc:sldMk cId="2272997096" sldId="372"/>
            <ac:spMk id="32" creationId="{9A753E9E-E1EB-4E1C-B1E0-C24A69AA9A58}"/>
          </ac:spMkLst>
        </pc:spChg>
        <pc:spChg chg="mod">
          <ac:chgData name="Kyle Tidswell-Brown" userId="3518c4a0-5c99-4880-b127-cb60ccf11a39" providerId="ADAL" clId="{DC38DEC3-C6AB-497B-A62F-D4D56FF20167}" dt="2019-07-08T12:26:47.646" v="233" actId="208"/>
          <ac:spMkLst>
            <pc:docMk/>
            <pc:sldMk cId="2272997096" sldId="372"/>
            <ac:spMk id="33" creationId="{559C34E4-0C2E-432D-8B19-CE8807E9C73B}"/>
          </ac:spMkLst>
        </pc:spChg>
        <pc:spChg chg="mod">
          <ac:chgData name="Kyle Tidswell-Brown" userId="3518c4a0-5c99-4880-b127-cb60ccf11a39" providerId="ADAL" clId="{DC38DEC3-C6AB-497B-A62F-D4D56FF20167}" dt="2019-07-08T12:26:37.947" v="230" actId="207"/>
          <ac:spMkLst>
            <pc:docMk/>
            <pc:sldMk cId="2272997096" sldId="372"/>
            <ac:spMk id="36" creationId="{83CDAF3F-8092-45C5-B740-0208FA476A65}"/>
          </ac:spMkLst>
        </pc:spChg>
        <pc:spChg chg="mod">
          <ac:chgData name="Kyle Tidswell-Brown" userId="3518c4a0-5c99-4880-b127-cb60ccf11a39" providerId="ADAL" clId="{DC38DEC3-C6AB-497B-A62F-D4D56FF20167}" dt="2019-07-08T12:26:32.545" v="229" actId="207"/>
          <ac:spMkLst>
            <pc:docMk/>
            <pc:sldMk cId="2272997096" sldId="372"/>
            <ac:spMk id="37" creationId="{809B8154-9F93-4C4E-B357-D8468B269314}"/>
          </ac:spMkLst>
        </pc:spChg>
        <pc:grpChg chg="mod">
          <ac:chgData name="Kyle Tidswell-Brown" userId="3518c4a0-5c99-4880-b127-cb60ccf11a39" providerId="ADAL" clId="{DC38DEC3-C6AB-497B-A62F-D4D56FF20167}" dt="2019-07-08T12:26:44.187" v="232" actId="207"/>
          <ac:grpSpMkLst>
            <pc:docMk/>
            <pc:sldMk cId="2272997096" sldId="372"/>
            <ac:grpSpMk id="30" creationId="{92AF6348-33FA-441F-85DF-93BCCECD2D36}"/>
          </ac:grpSpMkLst>
        </pc:grpChg>
        <pc:graphicFrameChg chg="mod modGraphic">
          <ac:chgData name="Kyle Tidswell-Brown" userId="3518c4a0-5c99-4880-b127-cb60ccf11a39" providerId="ADAL" clId="{DC38DEC3-C6AB-497B-A62F-D4D56FF20167}" dt="2019-07-08T12:27:13.508" v="236" actId="572"/>
          <ac:graphicFrameMkLst>
            <pc:docMk/>
            <pc:sldMk cId="2272997096" sldId="372"/>
            <ac:graphicFrameMk id="20" creationId="{3B775DA2-FF4B-41AB-9B64-6EF6A9AC993A}"/>
          </ac:graphicFrameMkLst>
        </pc:graphicFrameChg>
        <pc:cxnChg chg="mod">
          <ac:chgData name="Kyle Tidswell-Brown" userId="3518c4a0-5c99-4880-b127-cb60ccf11a39" providerId="ADAL" clId="{DC38DEC3-C6AB-497B-A62F-D4D56FF20167}" dt="2019-07-08T12:26:47.646" v="233" actId="208"/>
          <ac:cxnSpMkLst>
            <pc:docMk/>
            <pc:sldMk cId="2272997096" sldId="372"/>
            <ac:cxnSpMk id="34" creationId="{F7C152F5-9152-4DE0-8F4A-25215B5BA5E9}"/>
          </ac:cxnSpMkLst>
        </pc:cxnChg>
        <pc:cxnChg chg="mod">
          <ac:chgData name="Kyle Tidswell-Brown" userId="3518c4a0-5c99-4880-b127-cb60ccf11a39" providerId="ADAL" clId="{DC38DEC3-C6AB-497B-A62F-D4D56FF20167}" dt="2019-07-08T12:26:47.646" v="233" actId="208"/>
          <ac:cxnSpMkLst>
            <pc:docMk/>
            <pc:sldMk cId="2272997096" sldId="372"/>
            <ac:cxnSpMk id="35" creationId="{98BA5B74-DF85-4556-8327-0BC64B07F2A6}"/>
          </ac:cxnSpMkLst>
        </pc:cxnChg>
      </pc:sldChg>
      <pc:sldChg chg="modSp">
        <pc:chgData name="Kyle Tidswell-Brown" userId="3518c4a0-5c99-4880-b127-cb60ccf11a39" providerId="ADAL" clId="{DC38DEC3-C6AB-497B-A62F-D4D56FF20167}" dt="2019-07-08T11:28:38.165" v="54" actId="12788"/>
        <pc:sldMkLst>
          <pc:docMk/>
          <pc:sldMk cId="4039111466" sldId="376"/>
        </pc:sldMkLst>
        <pc:graphicFrameChg chg="mod modGraphic">
          <ac:chgData name="Kyle Tidswell-Brown" userId="3518c4a0-5c99-4880-b127-cb60ccf11a39" providerId="ADAL" clId="{DC38DEC3-C6AB-497B-A62F-D4D56FF20167}" dt="2019-07-08T11:28:38.165" v="54" actId="12788"/>
          <ac:graphicFrameMkLst>
            <pc:docMk/>
            <pc:sldMk cId="4039111466" sldId="376"/>
            <ac:graphicFrameMk id="28" creationId="{70670689-15C6-40C4-BBFC-640A0169E7E4}"/>
          </ac:graphicFrameMkLst>
        </pc:graphicFrameChg>
      </pc:sldChg>
      <pc:sldChg chg="addSp delSp modSp">
        <pc:chgData name="Kyle Tidswell-Brown" userId="3518c4a0-5c99-4880-b127-cb60ccf11a39" providerId="ADAL" clId="{DC38DEC3-C6AB-497B-A62F-D4D56FF20167}" dt="2019-07-08T11:26:40.964" v="43" actId="207"/>
        <pc:sldMkLst>
          <pc:docMk/>
          <pc:sldMk cId="2396654123" sldId="379"/>
        </pc:sldMkLst>
        <pc:spChg chg="mod">
          <ac:chgData name="Kyle Tidswell-Brown" userId="3518c4a0-5c99-4880-b127-cb60ccf11a39" providerId="ADAL" clId="{DC38DEC3-C6AB-497B-A62F-D4D56FF20167}" dt="2019-07-08T11:26:24.924" v="38" actId="555"/>
          <ac:spMkLst>
            <pc:docMk/>
            <pc:sldMk cId="2396654123" sldId="379"/>
            <ac:spMk id="2" creationId="{06326DD2-C031-40F6-8C18-208796DBF0D3}"/>
          </ac:spMkLst>
        </pc:spChg>
        <pc:spChg chg="mod">
          <ac:chgData name="Kyle Tidswell-Brown" userId="3518c4a0-5c99-4880-b127-cb60ccf11a39" providerId="ADAL" clId="{DC38DEC3-C6AB-497B-A62F-D4D56FF20167}" dt="2019-07-08T11:26:37.066" v="42" actId="207"/>
          <ac:spMkLst>
            <pc:docMk/>
            <pc:sldMk cId="2396654123" sldId="379"/>
            <ac:spMk id="11" creationId="{41586373-9B0B-4085-8061-F21DDAF50AC8}"/>
          </ac:spMkLst>
        </pc:spChg>
        <pc:spChg chg="mod">
          <ac:chgData name="Kyle Tidswell-Brown" userId="3518c4a0-5c99-4880-b127-cb60ccf11a39" providerId="ADAL" clId="{DC38DEC3-C6AB-497B-A62F-D4D56FF20167}" dt="2019-07-08T11:26:34.819" v="41" actId="207"/>
          <ac:spMkLst>
            <pc:docMk/>
            <pc:sldMk cId="2396654123" sldId="379"/>
            <ac:spMk id="12" creationId="{6A583890-6F15-43CA-941B-340B531B646F}"/>
          </ac:spMkLst>
        </pc:spChg>
        <pc:spChg chg="mod">
          <ac:chgData name="Kyle Tidswell-Brown" userId="3518c4a0-5c99-4880-b127-cb60ccf11a39" providerId="ADAL" clId="{DC38DEC3-C6AB-497B-A62F-D4D56FF20167}" dt="2019-07-08T11:26:40.964" v="43" actId="207"/>
          <ac:spMkLst>
            <pc:docMk/>
            <pc:sldMk cId="2396654123" sldId="379"/>
            <ac:spMk id="13" creationId="{890028C3-3603-4780-8B91-322573CA75E3}"/>
          </ac:spMkLst>
        </pc:spChg>
        <pc:spChg chg="mod">
          <ac:chgData name="Kyle Tidswell-Brown" userId="3518c4a0-5c99-4880-b127-cb60ccf11a39" providerId="ADAL" clId="{DC38DEC3-C6AB-497B-A62F-D4D56FF20167}" dt="2019-07-08T11:26:40.964" v="43" actId="207"/>
          <ac:spMkLst>
            <pc:docMk/>
            <pc:sldMk cId="2396654123" sldId="379"/>
            <ac:spMk id="14" creationId="{B633E21A-EA3F-47E6-B893-5CBCC0700E96}"/>
          </ac:spMkLst>
        </pc:spChg>
        <pc:spChg chg="mod">
          <ac:chgData name="Kyle Tidswell-Brown" userId="3518c4a0-5c99-4880-b127-cb60ccf11a39" providerId="ADAL" clId="{DC38DEC3-C6AB-497B-A62F-D4D56FF20167}" dt="2019-07-08T11:26:37.066" v="42" actId="207"/>
          <ac:spMkLst>
            <pc:docMk/>
            <pc:sldMk cId="2396654123" sldId="379"/>
            <ac:spMk id="15" creationId="{341E5352-61FC-4E9E-8EE7-A65191ADD85D}"/>
          </ac:spMkLst>
        </pc:spChg>
        <pc:spChg chg="add mod">
          <ac:chgData name="Kyle Tidswell-Brown" userId="3518c4a0-5c99-4880-b127-cb60ccf11a39" providerId="ADAL" clId="{DC38DEC3-C6AB-497B-A62F-D4D56FF20167}" dt="2019-07-08T11:26:28.500" v="39" actId="1037"/>
          <ac:spMkLst>
            <pc:docMk/>
            <pc:sldMk cId="2396654123" sldId="379"/>
            <ac:spMk id="18" creationId="{3F81FE96-DC7E-445C-9109-B8E24DCEF565}"/>
          </ac:spMkLst>
        </pc:spChg>
        <pc:spChg chg="mod">
          <ac:chgData name="Kyle Tidswell-Brown" userId="3518c4a0-5c99-4880-b127-cb60ccf11a39" providerId="ADAL" clId="{DC38DEC3-C6AB-497B-A62F-D4D56FF20167}" dt="2019-07-08T11:26:34.819" v="41" actId="207"/>
          <ac:spMkLst>
            <pc:docMk/>
            <pc:sldMk cId="2396654123" sldId="379"/>
            <ac:spMk id="20" creationId="{3E115F18-6D9B-426A-8B69-F9150C39F850}"/>
          </ac:spMkLst>
        </pc:spChg>
        <pc:spChg chg="del">
          <ac:chgData name="Kyle Tidswell-Brown" userId="3518c4a0-5c99-4880-b127-cb60ccf11a39" providerId="ADAL" clId="{DC38DEC3-C6AB-497B-A62F-D4D56FF20167}" dt="2019-07-08T11:26:15.484" v="36" actId="478"/>
          <ac:spMkLst>
            <pc:docMk/>
            <pc:sldMk cId="2396654123" sldId="379"/>
            <ac:spMk id="21" creationId="{D22F8204-7489-4984-A7E9-5B545D053A7A}"/>
          </ac:spMkLst>
        </pc:spChg>
      </pc:sldChg>
      <pc:sldChg chg="addSp delSp modSp">
        <pc:chgData name="Kyle Tidswell-Brown" userId="3518c4a0-5c99-4880-b127-cb60ccf11a39" providerId="ADAL" clId="{DC38DEC3-C6AB-497B-A62F-D4D56FF20167}" dt="2019-07-08T12:22:17.920" v="134"/>
        <pc:sldMkLst>
          <pc:docMk/>
          <pc:sldMk cId="2343520775" sldId="380"/>
        </pc:sldMkLst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10" creationId="{697395B4-2961-44E3-AE74-D54EF0D5861D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11" creationId="{D318B2BD-E5DB-40FA-8586-06F583EB1E7A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12" creationId="{CC49480E-58C9-4BEE-BEA5-DAA63ADF0E81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13" creationId="{CEB9FF33-0E0F-4484-8064-912664135A02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14" creationId="{96A9B31D-D874-4097-BD2E-6F73112191E9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15" creationId="{CEB275F5-80A8-4479-AE59-EB69C26D97C8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20" creationId="{A5C38F47-F340-423F-862F-46AB2FDA8C80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21" creationId="{FB2C42F0-D461-49C6-B165-48E2599478F4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23" creationId="{CB04D445-0633-4302-BF49-D05C44FE1338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24" creationId="{28849A9F-E90A-4B62-A36E-C9C250F4204B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25" creationId="{7591769E-EF1B-46AF-A05D-F232E71332EA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26" creationId="{020245FB-B2D4-4659-B20E-D6C3E891A060}"/>
          </ac:spMkLst>
        </pc:spChg>
        <pc:spChg chg="del mod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27" creationId="{B6317C3F-9D07-475F-BCE0-A5FA16843C4E}"/>
          </ac:spMkLst>
        </pc:spChg>
        <pc:spChg chg="del">
          <ac:chgData name="Kyle Tidswell-Brown" userId="3518c4a0-5c99-4880-b127-cb60ccf11a39" providerId="ADAL" clId="{DC38DEC3-C6AB-497B-A62F-D4D56FF20167}" dt="2019-07-08T12:22:17.531" v="133" actId="478"/>
          <ac:spMkLst>
            <pc:docMk/>
            <pc:sldMk cId="2343520775" sldId="380"/>
            <ac:spMk id="28" creationId="{4D6FD732-1799-477C-802A-6872A259E77D}"/>
          </ac:spMkLst>
        </pc:spChg>
        <pc:graphicFrameChg chg="del mod modGraphic">
          <ac:chgData name="Kyle Tidswell-Brown" userId="3518c4a0-5c99-4880-b127-cb60ccf11a39" providerId="ADAL" clId="{DC38DEC3-C6AB-497B-A62F-D4D56FF20167}" dt="2019-07-08T12:22:17.531" v="133" actId="478"/>
          <ac:graphicFrameMkLst>
            <pc:docMk/>
            <pc:sldMk cId="2343520775" sldId="380"/>
            <ac:graphicFrameMk id="9" creationId="{2C177D3D-561C-41C7-B93B-2E741B58CEB2}"/>
          </ac:graphicFrameMkLst>
        </pc:graphicFrameChg>
        <pc:graphicFrameChg chg="del modGraphic">
          <ac:chgData name="Kyle Tidswell-Brown" userId="3518c4a0-5c99-4880-b127-cb60ccf11a39" providerId="ADAL" clId="{DC38DEC3-C6AB-497B-A62F-D4D56FF20167}" dt="2019-07-08T12:22:17.531" v="133" actId="478"/>
          <ac:graphicFrameMkLst>
            <pc:docMk/>
            <pc:sldMk cId="2343520775" sldId="380"/>
            <ac:graphicFrameMk id="22" creationId="{721E53AD-A4A8-4B5A-A0FC-A83B263CF412}"/>
          </ac:graphicFrameMkLst>
        </pc:graphicFrameChg>
        <pc:graphicFrameChg chg="add">
          <ac:chgData name="Kyle Tidswell-Brown" userId="3518c4a0-5c99-4880-b127-cb60ccf11a39" providerId="ADAL" clId="{DC38DEC3-C6AB-497B-A62F-D4D56FF20167}" dt="2019-07-08T12:22:17.920" v="134"/>
          <ac:graphicFrameMkLst>
            <pc:docMk/>
            <pc:sldMk cId="2343520775" sldId="380"/>
            <ac:graphicFrameMk id="33" creationId="{4996E46C-D6DF-4CB3-A6B9-012376FA8291}"/>
          </ac:graphicFrameMkLst>
        </pc:graphicFrameChg>
        <pc:graphicFrameChg chg="add">
          <ac:chgData name="Kyle Tidswell-Brown" userId="3518c4a0-5c99-4880-b127-cb60ccf11a39" providerId="ADAL" clId="{DC38DEC3-C6AB-497B-A62F-D4D56FF20167}" dt="2019-07-08T12:22:17.920" v="134"/>
          <ac:graphicFrameMkLst>
            <pc:docMk/>
            <pc:sldMk cId="2343520775" sldId="380"/>
            <ac:graphicFrameMk id="34" creationId="{68A13D38-476D-4DCB-A4EE-5CC02A99A6AF}"/>
          </ac:graphicFrameMkLst>
        </pc:graphicFrameChg>
      </pc:sldChg>
      <pc:sldChg chg="addSp delSp modSp">
        <pc:chgData name="Kyle Tidswell-Brown" userId="3518c4a0-5c99-4880-b127-cb60ccf11a39" providerId="ADAL" clId="{DC38DEC3-C6AB-497B-A62F-D4D56FF20167}" dt="2019-07-09T10:56:36.990" v="359" actId="404"/>
        <pc:sldMkLst>
          <pc:docMk/>
          <pc:sldMk cId="3077564225" sldId="381"/>
        </pc:sldMkLst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10" creationId="{73931ED3-BDC4-44D2-AFBA-ABAB836EF1A3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11" creationId="{4FE7EF8F-1C2B-4E6F-A802-BF7BBDD34D7E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12" creationId="{FD384508-F57F-4373-8D40-5F35EFE83576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13" creationId="{F47099E4-8952-44DA-AECB-AC8597703F50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14" creationId="{EBC97DF5-81C0-4E81-B315-B4EB2BFB0FED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15" creationId="{F524714F-406E-4D2C-BDFF-85BF3F283B9A}"/>
          </ac:spMkLst>
        </pc:spChg>
        <pc:spChg chg="mod">
          <ac:chgData name="Kyle Tidswell-Brown" userId="3518c4a0-5c99-4880-b127-cb60ccf11a39" providerId="ADAL" clId="{DC38DEC3-C6AB-497B-A62F-D4D56FF20167}" dt="2019-07-09T10:56:36.990" v="359" actId="404"/>
          <ac:spMkLst>
            <pc:docMk/>
            <pc:sldMk cId="3077564225" sldId="381"/>
            <ac:spMk id="19" creationId="{5252A847-DE45-4FA3-A1F8-EEBEB845FF8E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20" creationId="{4D58C3A1-76B3-4539-AC1A-532039979FD3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21" creationId="{56226BD3-F8AA-4137-AA39-B5F231B87C16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23" creationId="{1A11090C-6A38-4747-B6F0-909EAF6018AC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24" creationId="{8EAAED6E-39A9-4CFA-8A67-8498EE4B0AA6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25" creationId="{1949E355-840F-418B-A4B6-60206E971874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26" creationId="{47A3461C-F7F1-4E1B-B97A-ADC5711AE18C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27" creationId="{7646AE22-F307-49E0-80B3-0DC5C69A9C86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28" creationId="{6F40E818-7CA6-4871-A7D3-080EC51A1E51}"/>
          </ac:spMkLst>
        </pc:spChg>
        <pc:spChg chg="del">
          <ac:chgData name="Kyle Tidswell-Brown" userId="3518c4a0-5c99-4880-b127-cb60ccf11a39" providerId="ADAL" clId="{DC38DEC3-C6AB-497B-A62F-D4D56FF20167}" dt="2019-07-08T12:23:39.523" v="206" actId="478"/>
          <ac:spMkLst>
            <pc:docMk/>
            <pc:sldMk cId="3077564225" sldId="381"/>
            <ac:spMk id="29" creationId="{C935716D-1B93-4C7D-8AD9-86358430FA82}"/>
          </ac:spMkLst>
        </pc:spChg>
        <pc:graphicFrameChg chg="del modGraphic">
          <ac:chgData name="Kyle Tidswell-Brown" userId="3518c4a0-5c99-4880-b127-cb60ccf11a39" providerId="ADAL" clId="{DC38DEC3-C6AB-497B-A62F-D4D56FF20167}" dt="2019-07-08T12:23:39.523" v="206" actId="478"/>
          <ac:graphicFrameMkLst>
            <pc:docMk/>
            <pc:sldMk cId="3077564225" sldId="381"/>
            <ac:graphicFrameMk id="9" creationId="{5890DF33-79DD-4265-9037-7A20106710BE}"/>
          </ac:graphicFrameMkLst>
        </pc:graphicFrameChg>
        <pc:graphicFrameChg chg="del modGraphic">
          <ac:chgData name="Kyle Tidswell-Brown" userId="3518c4a0-5c99-4880-b127-cb60ccf11a39" providerId="ADAL" clId="{DC38DEC3-C6AB-497B-A62F-D4D56FF20167}" dt="2019-07-08T12:23:39.523" v="206" actId="478"/>
          <ac:graphicFrameMkLst>
            <pc:docMk/>
            <pc:sldMk cId="3077564225" sldId="381"/>
            <ac:graphicFrameMk id="22" creationId="{833852A0-7962-40F5-ADA6-1CE20F9150F3}"/>
          </ac:graphicFrameMkLst>
        </pc:graphicFrameChg>
        <pc:graphicFrameChg chg="add modGraphic">
          <ac:chgData name="Kyle Tidswell-Brown" userId="3518c4a0-5c99-4880-b127-cb60ccf11a39" providerId="ADAL" clId="{DC38DEC3-C6AB-497B-A62F-D4D56FF20167}" dt="2019-07-08T12:23:56.766" v="211" actId="255"/>
          <ac:graphicFrameMkLst>
            <pc:docMk/>
            <pc:sldMk cId="3077564225" sldId="381"/>
            <ac:graphicFrameMk id="33" creationId="{9263F82B-96F3-4BD8-9BFC-81A752E2CA8C}"/>
          </ac:graphicFrameMkLst>
        </pc:graphicFrameChg>
        <pc:graphicFrameChg chg="add">
          <ac:chgData name="Kyle Tidswell-Brown" userId="3518c4a0-5c99-4880-b127-cb60ccf11a39" providerId="ADAL" clId="{DC38DEC3-C6AB-497B-A62F-D4D56FF20167}" dt="2019-07-08T12:23:43.077" v="207"/>
          <ac:graphicFrameMkLst>
            <pc:docMk/>
            <pc:sldMk cId="3077564225" sldId="381"/>
            <ac:graphicFrameMk id="34" creationId="{E8E4081F-379A-4A9A-A6C1-6920D559EB68}"/>
          </ac:graphicFrameMkLst>
        </pc:graphicFrameChg>
      </pc:sldChg>
      <pc:sldChg chg="addSp delSp modSp">
        <pc:chgData name="Kyle Tidswell-Brown" userId="3518c4a0-5c99-4880-b127-cb60ccf11a39" providerId="ADAL" clId="{DC38DEC3-C6AB-497B-A62F-D4D56FF20167}" dt="2019-07-08T12:28:01.237" v="243" actId="1076"/>
        <pc:sldMkLst>
          <pc:docMk/>
          <pc:sldMk cId="4014221966" sldId="382"/>
        </pc:sldMkLst>
        <pc:spChg chg="mod">
          <ac:chgData name="Kyle Tidswell-Brown" userId="3518c4a0-5c99-4880-b127-cb60ccf11a39" providerId="ADAL" clId="{DC38DEC3-C6AB-497B-A62F-D4D56FF20167}" dt="2019-07-08T12:28:01.237" v="243" actId="1076"/>
          <ac:spMkLst>
            <pc:docMk/>
            <pc:sldMk cId="4014221966" sldId="382"/>
            <ac:spMk id="19" creationId="{5252A847-DE45-4FA3-A1F8-EEBEB845FF8E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23" creationId="{407E720A-DC19-4DDD-9417-5E6BEEF816BC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24" creationId="{AD9EC519-4102-4B04-9D3B-3C301F259A40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25" creationId="{6D11BEF9-6933-4D00-A905-1629F4CF6657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26" creationId="{2E6B8029-B893-430B-8C9E-F333CD286234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27" creationId="{A502DEEA-B7C9-4F9B-9DE2-6480B39CBF74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28" creationId="{245E63D2-F1E4-42E0-9177-99F69D087AC9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29" creationId="{AEC4DDC4-2C07-4B79-90E9-283BDD17657E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38" creationId="{01EC04EF-3155-4FF2-B3DA-FE2C0C1691B0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40" creationId="{5FE1632D-2A4E-46A6-BAD9-FF9696D2F410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41" creationId="{E0CC8C81-E930-47A0-8A27-AFF8E2E17931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42" creationId="{65D71D79-3B20-4687-A688-E8BD420D5A58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43" creationId="{71DEDFE2-5017-460D-86BF-B9D692D0DDF9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44" creationId="{489CDEBD-9A02-4807-A887-CDA4E52F9877}"/>
          </ac:spMkLst>
        </pc:spChg>
        <pc:spChg chg="del mod">
          <ac:chgData name="Kyle Tidswell-Brown" userId="3518c4a0-5c99-4880-b127-cb60ccf11a39" providerId="ADAL" clId="{DC38DEC3-C6AB-497B-A62F-D4D56FF20167}" dt="2019-07-08T12:27:49.314" v="241" actId="478"/>
          <ac:spMkLst>
            <pc:docMk/>
            <pc:sldMk cId="4014221966" sldId="382"/>
            <ac:spMk id="45" creationId="{F1B9596A-1349-45A2-AD5A-A6AAACCF7E33}"/>
          </ac:spMkLst>
        </pc:spChg>
        <pc:graphicFrameChg chg="del mod">
          <ac:chgData name="Kyle Tidswell-Brown" userId="3518c4a0-5c99-4880-b127-cb60ccf11a39" providerId="ADAL" clId="{DC38DEC3-C6AB-497B-A62F-D4D56FF20167}" dt="2019-07-08T12:27:49.314" v="241" actId="478"/>
          <ac:graphicFrameMkLst>
            <pc:docMk/>
            <pc:sldMk cId="4014221966" sldId="382"/>
            <ac:graphicFrameMk id="22" creationId="{41B9AE04-E5BE-469C-AFF6-462C1F097C2E}"/>
          </ac:graphicFrameMkLst>
        </pc:graphicFrameChg>
        <pc:graphicFrameChg chg="add modGraphic">
          <ac:chgData name="Kyle Tidswell-Brown" userId="3518c4a0-5c99-4880-b127-cb60ccf11a39" providerId="ADAL" clId="{DC38DEC3-C6AB-497B-A62F-D4D56FF20167}" dt="2019-07-08T12:27:45.386" v="240" actId="20577"/>
          <ac:graphicFrameMkLst>
            <pc:docMk/>
            <pc:sldMk cId="4014221966" sldId="382"/>
            <ac:graphicFrameMk id="30" creationId="{DDEC388E-8BB8-4A39-ABBF-E496EEA2B2AA}"/>
          </ac:graphicFrameMkLst>
        </pc:graphicFrameChg>
        <pc:graphicFrameChg chg="add">
          <ac:chgData name="Kyle Tidswell-Brown" userId="3518c4a0-5c99-4880-b127-cb60ccf11a39" providerId="ADAL" clId="{DC38DEC3-C6AB-497B-A62F-D4D56FF20167}" dt="2019-07-08T12:27:43.015" v="239"/>
          <ac:graphicFrameMkLst>
            <pc:docMk/>
            <pc:sldMk cId="4014221966" sldId="382"/>
            <ac:graphicFrameMk id="31" creationId="{8CDFFB33-8EEC-42BE-820F-53874A8EAE5D}"/>
          </ac:graphicFrameMkLst>
        </pc:graphicFrameChg>
        <pc:graphicFrameChg chg="del mod modGraphic">
          <ac:chgData name="Kyle Tidswell-Brown" userId="3518c4a0-5c99-4880-b127-cb60ccf11a39" providerId="ADAL" clId="{DC38DEC3-C6AB-497B-A62F-D4D56FF20167}" dt="2019-07-08T12:27:49.314" v="241" actId="478"/>
          <ac:graphicFrameMkLst>
            <pc:docMk/>
            <pc:sldMk cId="4014221966" sldId="382"/>
            <ac:graphicFrameMk id="39" creationId="{8DE7E371-73D8-4E0E-9A08-337A52EE6DD7}"/>
          </ac:graphicFrameMkLst>
        </pc:graphicFrameChg>
      </pc:sldChg>
      <pc:sldChg chg="addSp delSp">
        <pc:chgData name="Kyle Tidswell-Brown" userId="3518c4a0-5c99-4880-b127-cb60ccf11a39" providerId="ADAL" clId="{DC38DEC3-C6AB-497B-A62F-D4D56FF20167}" dt="2019-07-08T12:28:06.445" v="245"/>
        <pc:sldMkLst>
          <pc:docMk/>
          <pc:sldMk cId="4209888755" sldId="383"/>
        </pc:sldMkLst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23" creationId="{407E720A-DC19-4DDD-9417-5E6BEEF816BC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24" creationId="{AD9EC519-4102-4B04-9D3B-3C301F259A40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25" creationId="{6D11BEF9-6933-4D00-A905-1629F4CF6657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26" creationId="{2E6B8029-B893-430B-8C9E-F333CD286234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27" creationId="{A502DEEA-B7C9-4F9B-9DE2-6480B39CBF74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28" creationId="{245E63D2-F1E4-42E0-9177-99F69D087AC9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29" creationId="{AEC4DDC4-2C07-4B79-90E9-283BDD17657E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38" creationId="{01EC04EF-3155-4FF2-B3DA-FE2C0C1691B0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40" creationId="{5FE1632D-2A4E-46A6-BAD9-FF9696D2F410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41" creationId="{E0CC8C81-E930-47A0-8A27-AFF8E2E17931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42" creationId="{65D71D79-3B20-4687-A688-E8BD420D5A58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43" creationId="{71DEDFE2-5017-460D-86BF-B9D692D0DDF9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44" creationId="{489CDEBD-9A02-4807-A887-CDA4E52F9877}"/>
          </ac:spMkLst>
        </pc:spChg>
        <pc:spChg chg="del">
          <ac:chgData name="Kyle Tidswell-Brown" userId="3518c4a0-5c99-4880-b127-cb60ccf11a39" providerId="ADAL" clId="{DC38DEC3-C6AB-497B-A62F-D4D56FF20167}" dt="2019-07-08T12:28:05.815" v="244" actId="478"/>
          <ac:spMkLst>
            <pc:docMk/>
            <pc:sldMk cId="4209888755" sldId="383"/>
            <ac:spMk id="45" creationId="{F1B9596A-1349-45A2-AD5A-A6AAACCF7E33}"/>
          </ac:spMkLst>
        </pc:spChg>
        <pc:graphicFrameChg chg="del">
          <ac:chgData name="Kyle Tidswell-Brown" userId="3518c4a0-5c99-4880-b127-cb60ccf11a39" providerId="ADAL" clId="{DC38DEC3-C6AB-497B-A62F-D4D56FF20167}" dt="2019-07-08T12:28:05.815" v="244" actId="478"/>
          <ac:graphicFrameMkLst>
            <pc:docMk/>
            <pc:sldMk cId="4209888755" sldId="383"/>
            <ac:graphicFrameMk id="22" creationId="{41B9AE04-E5BE-469C-AFF6-462C1F097C2E}"/>
          </ac:graphicFrameMkLst>
        </pc:graphicFrameChg>
        <pc:graphicFrameChg chg="add">
          <ac:chgData name="Kyle Tidswell-Brown" userId="3518c4a0-5c99-4880-b127-cb60ccf11a39" providerId="ADAL" clId="{DC38DEC3-C6AB-497B-A62F-D4D56FF20167}" dt="2019-07-08T12:28:06.445" v="245"/>
          <ac:graphicFrameMkLst>
            <pc:docMk/>
            <pc:sldMk cId="4209888755" sldId="383"/>
            <ac:graphicFrameMk id="33" creationId="{1119C224-6D61-4871-B922-33E958E28DB1}"/>
          </ac:graphicFrameMkLst>
        </pc:graphicFrameChg>
        <pc:graphicFrameChg chg="add">
          <ac:chgData name="Kyle Tidswell-Brown" userId="3518c4a0-5c99-4880-b127-cb60ccf11a39" providerId="ADAL" clId="{DC38DEC3-C6AB-497B-A62F-D4D56FF20167}" dt="2019-07-08T12:28:06.445" v="245"/>
          <ac:graphicFrameMkLst>
            <pc:docMk/>
            <pc:sldMk cId="4209888755" sldId="383"/>
            <ac:graphicFrameMk id="34" creationId="{5935E663-28C4-40B1-BA9F-DA2285AC877F}"/>
          </ac:graphicFrameMkLst>
        </pc:graphicFrameChg>
        <pc:graphicFrameChg chg="del">
          <ac:chgData name="Kyle Tidswell-Brown" userId="3518c4a0-5c99-4880-b127-cb60ccf11a39" providerId="ADAL" clId="{DC38DEC3-C6AB-497B-A62F-D4D56FF20167}" dt="2019-07-08T12:28:05.815" v="244" actId="478"/>
          <ac:graphicFrameMkLst>
            <pc:docMk/>
            <pc:sldMk cId="4209888755" sldId="383"/>
            <ac:graphicFrameMk id="39" creationId="{8DE7E371-73D8-4E0E-9A08-337A52EE6DD7}"/>
          </ac:graphicFrameMkLst>
        </pc:graphicFrameChg>
      </pc:sldChg>
      <pc:sldChg chg="addSp delSp modSp">
        <pc:chgData name="Kyle Tidswell-Brown" userId="3518c4a0-5c99-4880-b127-cb60ccf11a39" providerId="ADAL" clId="{DC38DEC3-C6AB-497B-A62F-D4D56FF20167}" dt="2019-07-08T12:28:16.437" v="257" actId="20577"/>
        <pc:sldMkLst>
          <pc:docMk/>
          <pc:sldMk cId="1334110202" sldId="384"/>
        </pc:sldMkLst>
        <pc:spChg chg="mod">
          <ac:chgData name="Kyle Tidswell-Brown" userId="3518c4a0-5c99-4880-b127-cb60ccf11a39" providerId="ADAL" clId="{DC38DEC3-C6AB-497B-A62F-D4D56FF20167}" dt="2019-07-08T12:28:16.437" v="257" actId="20577"/>
          <ac:spMkLst>
            <pc:docMk/>
            <pc:sldMk cId="1334110202" sldId="384"/>
            <ac:spMk id="19" creationId="{5252A847-DE45-4FA3-A1F8-EEBEB845FF8E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23" creationId="{407E720A-DC19-4DDD-9417-5E6BEEF816BC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24" creationId="{AD9EC519-4102-4B04-9D3B-3C301F259A40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25" creationId="{6D11BEF9-6933-4D00-A905-1629F4CF6657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26" creationId="{2E6B8029-B893-430B-8C9E-F333CD286234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27" creationId="{A502DEEA-B7C9-4F9B-9DE2-6480B39CBF74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28" creationId="{245E63D2-F1E4-42E0-9177-99F69D087AC9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29" creationId="{AEC4DDC4-2C07-4B79-90E9-283BDD17657E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38" creationId="{01EC04EF-3155-4FF2-B3DA-FE2C0C1691B0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40" creationId="{5FE1632D-2A4E-46A6-BAD9-FF9696D2F410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41" creationId="{E0CC8C81-E930-47A0-8A27-AFF8E2E17931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42" creationId="{65D71D79-3B20-4687-A688-E8BD420D5A58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43" creationId="{71DEDFE2-5017-460D-86BF-B9D692D0DDF9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44" creationId="{489CDEBD-9A02-4807-A887-CDA4E52F9877}"/>
          </ac:spMkLst>
        </pc:spChg>
        <pc:spChg chg="del">
          <ac:chgData name="Kyle Tidswell-Brown" userId="3518c4a0-5c99-4880-b127-cb60ccf11a39" providerId="ADAL" clId="{DC38DEC3-C6AB-497B-A62F-D4D56FF20167}" dt="2019-07-08T12:28:10.204" v="246" actId="478"/>
          <ac:spMkLst>
            <pc:docMk/>
            <pc:sldMk cId="1334110202" sldId="384"/>
            <ac:spMk id="45" creationId="{F1B9596A-1349-45A2-AD5A-A6AAACCF7E33}"/>
          </ac:spMkLst>
        </pc:spChg>
        <pc:graphicFrameChg chg="del">
          <ac:chgData name="Kyle Tidswell-Brown" userId="3518c4a0-5c99-4880-b127-cb60ccf11a39" providerId="ADAL" clId="{DC38DEC3-C6AB-497B-A62F-D4D56FF20167}" dt="2019-07-08T12:28:10.204" v="246" actId="478"/>
          <ac:graphicFrameMkLst>
            <pc:docMk/>
            <pc:sldMk cId="1334110202" sldId="384"/>
            <ac:graphicFrameMk id="22" creationId="{41B9AE04-E5BE-469C-AFF6-462C1F097C2E}"/>
          </ac:graphicFrameMkLst>
        </pc:graphicFrameChg>
        <pc:graphicFrameChg chg="add">
          <ac:chgData name="Kyle Tidswell-Brown" userId="3518c4a0-5c99-4880-b127-cb60ccf11a39" providerId="ADAL" clId="{DC38DEC3-C6AB-497B-A62F-D4D56FF20167}" dt="2019-07-08T12:28:10.768" v="247"/>
          <ac:graphicFrameMkLst>
            <pc:docMk/>
            <pc:sldMk cId="1334110202" sldId="384"/>
            <ac:graphicFrameMk id="33" creationId="{A155C5E8-9BE0-41A2-8F7F-FA559C25A7AA}"/>
          </ac:graphicFrameMkLst>
        </pc:graphicFrameChg>
        <pc:graphicFrameChg chg="add">
          <ac:chgData name="Kyle Tidswell-Brown" userId="3518c4a0-5c99-4880-b127-cb60ccf11a39" providerId="ADAL" clId="{DC38DEC3-C6AB-497B-A62F-D4D56FF20167}" dt="2019-07-08T12:28:10.768" v="247"/>
          <ac:graphicFrameMkLst>
            <pc:docMk/>
            <pc:sldMk cId="1334110202" sldId="384"/>
            <ac:graphicFrameMk id="34" creationId="{49692729-DD08-4D96-89E1-51F6FE769B96}"/>
          </ac:graphicFrameMkLst>
        </pc:graphicFrameChg>
        <pc:graphicFrameChg chg="del">
          <ac:chgData name="Kyle Tidswell-Brown" userId="3518c4a0-5c99-4880-b127-cb60ccf11a39" providerId="ADAL" clId="{DC38DEC3-C6AB-497B-A62F-D4D56FF20167}" dt="2019-07-08T12:28:10.204" v="246" actId="478"/>
          <ac:graphicFrameMkLst>
            <pc:docMk/>
            <pc:sldMk cId="1334110202" sldId="384"/>
            <ac:graphicFrameMk id="39" creationId="{8DE7E371-73D8-4E0E-9A08-337A52EE6DD7}"/>
          </ac:graphicFrameMkLst>
        </pc:graphicFrameChg>
      </pc:sldChg>
      <pc:sldChg chg="modSp">
        <pc:chgData name="Kyle Tidswell-Brown" userId="3518c4a0-5c99-4880-b127-cb60ccf11a39" providerId="ADAL" clId="{DC38DEC3-C6AB-497B-A62F-D4D56FF20167}" dt="2019-07-08T11:19:54.998" v="1" actId="732"/>
        <pc:sldMkLst>
          <pc:docMk/>
          <pc:sldMk cId="2637086326" sldId="385"/>
        </pc:sldMkLst>
        <pc:picChg chg="mod modCrop">
          <ac:chgData name="Kyle Tidswell-Brown" userId="3518c4a0-5c99-4880-b127-cb60ccf11a39" providerId="ADAL" clId="{DC38DEC3-C6AB-497B-A62F-D4D56FF20167}" dt="2019-07-08T11:19:54.998" v="1" actId="732"/>
          <ac:picMkLst>
            <pc:docMk/>
            <pc:sldMk cId="2637086326" sldId="385"/>
            <ac:picMk id="9" creationId="{BE10E778-FB36-475C-BE47-58C3ADAC705E}"/>
          </ac:picMkLst>
        </pc:picChg>
      </pc:sldChg>
    </pc:docChg>
  </pc:docChgLst>
  <pc:docChgLst>
    <pc:chgData name="Grace Lowther" userId="a8fe573b-0694-470f-9a15-3d4093241c1c" providerId="ADAL" clId="{BFFBF17D-6A1B-4660-97F0-754F1C94938B}"/>
    <pc:docChg chg="undo custSel addSld delSld modSld sldOrd">
      <pc:chgData name="Grace Lowther" userId="a8fe573b-0694-470f-9a15-3d4093241c1c" providerId="ADAL" clId="{BFFBF17D-6A1B-4660-97F0-754F1C94938B}" dt="2019-07-04T12:35:22.442" v="1184" actId="20577"/>
      <pc:docMkLst>
        <pc:docMk/>
      </pc:docMkLst>
      <pc:sldChg chg="addSp delSp modSp">
        <pc:chgData name="Grace Lowther" userId="a8fe573b-0694-470f-9a15-3d4093241c1c" providerId="ADAL" clId="{BFFBF17D-6A1B-4660-97F0-754F1C94938B}" dt="2019-07-04T08:24:55.271" v="987" actId="20577"/>
        <pc:sldMkLst>
          <pc:docMk/>
          <pc:sldMk cId="2637481266" sldId="256"/>
        </pc:sldMkLst>
        <pc:spChg chg="mod">
          <ac:chgData name="Grace Lowther" userId="a8fe573b-0694-470f-9a15-3d4093241c1c" providerId="ADAL" clId="{BFFBF17D-6A1B-4660-97F0-754F1C94938B}" dt="2019-07-04T08:24:55.271" v="987" actId="20577"/>
          <ac:spMkLst>
            <pc:docMk/>
            <pc:sldMk cId="2637481266" sldId="256"/>
            <ac:spMk id="10" creationId="{C36291D8-627C-4DC8-8CCB-FF703A44A786}"/>
          </ac:spMkLst>
        </pc:spChg>
        <pc:spChg chg="mod">
          <ac:chgData name="Grace Lowther" userId="a8fe573b-0694-470f-9a15-3d4093241c1c" providerId="ADAL" clId="{BFFBF17D-6A1B-4660-97F0-754F1C94938B}" dt="2019-07-04T07:42:20.711" v="2" actId="404"/>
          <ac:spMkLst>
            <pc:docMk/>
            <pc:sldMk cId="2637481266" sldId="256"/>
            <ac:spMk id="19" creationId="{5252A847-DE45-4FA3-A1F8-EEBEB845FF8E}"/>
          </ac:spMkLst>
        </pc:spChg>
        <pc:grpChg chg="add">
          <ac:chgData name="Grace Lowther" userId="a8fe573b-0694-470f-9a15-3d4093241c1c" providerId="ADAL" clId="{BFFBF17D-6A1B-4660-97F0-754F1C94938B}" dt="2019-07-04T08:24:53.055" v="985"/>
          <ac:grpSpMkLst>
            <pc:docMk/>
            <pc:sldMk cId="2637481266" sldId="256"/>
            <ac:grpSpMk id="7" creationId="{A747BF3E-4109-4E32-9045-428E28083C51}"/>
          </ac:grpSpMkLst>
        </pc:grpChg>
        <pc:grpChg chg="del">
          <ac:chgData name="Grace Lowther" userId="a8fe573b-0694-470f-9a15-3d4093241c1c" providerId="ADAL" clId="{BFFBF17D-6A1B-4660-97F0-754F1C94938B}" dt="2019-07-04T08:24:52.788" v="984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BFFBF17D-6A1B-4660-97F0-754F1C94938B}" dt="2019-07-04T08:25:00.980" v="989"/>
        <pc:sldMkLst>
          <pc:docMk/>
          <pc:sldMk cId="3855900595" sldId="301"/>
        </pc:sldMkLst>
        <pc:spChg chg="mod">
          <ac:chgData name="Grace Lowther" userId="a8fe573b-0694-470f-9a15-3d4093241c1c" providerId="ADAL" clId="{BFFBF17D-6A1B-4660-97F0-754F1C94938B}" dt="2019-07-04T07:42:33.183" v="6" actId="404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Grace Lowther" userId="a8fe573b-0694-470f-9a15-3d4093241c1c" providerId="ADAL" clId="{BFFBF17D-6A1B-4660-97F0-754F1C94938B}" dt="2019-07-04T08:25:00.980" v="989"/>
          <ac:grpSpMkLst>
            <pc:docMk/>
            <pc:sldMk cId="3855900595" sldId="301"/>
            <ac:grpSpMk id="7" creationId="{1DE1E96A-47B3-414C-B562-1A89F6028BD3}"/>
          </ac:grpSpMkLst>
        </pc:grpChg>
        <pc:grpChg chg="del">
          <ac:chgData name="Grace Lowther" userId="a8fe573b-0694-470f-9a15-3d4093241c1c" providerId="ADAL" clId="{BFFBF17D-6A1B-4660-97F0-754F1C94938B}" dt="2019-07-04T08:25:00.675" v="988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BFFBF17D-6A1B-4660-97F0-754F1C94938B}" dt="2019-07-04T08:25:03.614" v="991"/>
        <pc:sldMkLst>
          <pc:docMk/>
          <pc:sldMk cId="273723392" sldId="308"/>
        </pc:sldMkLst>
        <pc:spChg chg="mod">
          <ac:chgData name="Grace Lowther" userId="a8fe573b-0694-470f-9a15-3d4093241c1c" providerId="ADAL" clId="{BFFBF17D-6A1B-4660-97F0-754F1C94938B}" dt="2019-07-04T07:44:51.232" v="38" actId="404"/>
          <ac:spMkLst>
            <pc:docMk/>
            <pc:sldMk cId="273723392" sldId="308"/>
            <ac:spMk id="19" creationId="{5252A847-DE45-4FA3-A1F8-EEBEB845FF8E}"/>
          </ac:spMkLst>
        </pc:spChg>
        <pc:grpChg chg="add">
          <ac:chgData name="Grace Lowther" userId="a8fe573b-0694-470f-9a15-3d4093241c1c" providerId="ADAL" clId="{BFFBF17D-6A1B-4660-97F0-754F1C94938B}" dt="2019-07-04T08:25:03.614" v="991"/>
          <ac:grpSpMkLst>
            <pc:docMk/>
            <pc:sldMk cId="273723392" sldId="308"/>
            <ac:grpSpMk id="9" creationId="{3603C58A-EBD7-46EC-A682-4441E32D087F}"/>
          </ac:grpSpMkLst>
        </pc:grpChg>
        <pc:grpChg chg="del">
          <ac:chgData name="Grace Lowther" userId="a8fe573b-0694-470f-9a15-3d4093241c1c" providerId="ADAL" clId="{BFFBF17D-6A1B-4660-97F0-754F1C94938B}" dt="2019-07-04T08:25:03.308" v="990" actId="478"/>
          <ac:grpSpMkLst>
            <pc:docMk/>
            <pc:sldMk cId="273723392" sldId="308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BFFBF17D-6A1B-4660-97F0-754F1C94938B}" dt="2019-07-04T07:43:17.493" v="13" actId="404"/>
          <ac:graphicFrameMkLst>
            <pc:docMk/>
            <pc:sldMk cId="273723392" sldId="308"/>
            <ac:graphicFrameMk id="3" creationId="{BFCAED3D-5B13-44E8-B772-1DA344D7FC5F}"/>
          </ac:graphicFrameMkLst>
        </pc:graphicFrameChg>
        <pc:graphicFrameChg chg="modGraphic">
          <ac:chgData name="Grace Lowther" userId="a8fe573b-0694-470f-9a15-3d4093241c1c" providerId="ADAL" clId="{BFFBF17D-6A1B-4660-97F0-754F1C94938B}" dt="2019-07-04T07:43:25.423" v="18" actId="404"/>
          <ac:graphicFrameMkLst>
            <pc:docMk/>
            <pc:sldMk cId="273723392" sldId="308"/>
            <ac:graphicFrameMk id="20" creationId="{3A826675-7DEF-4048-B0AD-43843F856222}"/>
          </ac:graphicFrameMkLst>
        </pc:graphicFrameChg>
      </pc:sldChg>
      <pc:sldChg chg="addSp delSp modSp">
        <pc:chgData name="Grace Lowther" userId="a8fe573b-0694-470f-9a15-3d4093241c1c" providerId="ADAL" clId="{BFFBF17D-6A1B-4660-97F0-754F1C94938B}" dt="2019-07-04T12:33:19.326" v="1101" actId="20577"/>
        <pc:sldMkLst>
          <pc:docMk/>
          <pc:sldMk cId="636014570" sldId="314"/>
        </pc:sldMkLst>
        <pc:spChg chg="mod">
          <ac:chgData name="Grace Lowther" userId="a8fe573b-0694-470f-9a15-3d4093241c1c" providerId="ADAL" clId="{BFFBF17D-6A1B-4660-97F0-754F1C94938B}" dt="2019-07-04T07:48:57.630" v="156" actId="113"/>
          <ac:spMkLst>
            <pc:docMk/>
            <pc:sldMk cId="636014570" sldId="314"/>
            <ac:spMk id="10" creationId="{E3BA44DC-FF93-41FA-919F-A2E70C3FF35C}"/>
          </ac:spMkLst>
        </pc:spChg>
        <pc:spChg chg="mod">
          <ac:chgData name="Grace Lowther" userId="a8fe573b-0694-470f-9a15-3d4093241c1c" providerId="ADAL" clId="{BFFBF17D-6A1B-4660-97F0-754F1C94938B}" dt="2019-07-04T07:48:57.630" v="156" actId="113"/>
          <ac:spMkLst>
            <pc:docMk/>
            <pc:sldMk cId="636014570" sldId="314"/>
            <ac:spMk id="11" creationId="{6BF60131-BE3E-47E1-AE35-9F99C227EC63}"/>
          </ac:spMkLst>
        </pc:spChg>
        <pc:spChg chg="mod">
          <ac:chgData name="Grace Lowther" userId="a8fe573b-0694-470f-9a15-3d4093241c1c" providerId="ADAL" clId="{BFFBF17D-6A1B-4660-97F0-754F1C94938B}" dt="2019-07-04T07:48:57.630" v="156" actId="113"/>
          <ac:spMkLst>
            <pc:docMk/>
            <pc:sldMk cId="636014570" sldId="314"/>
            <ac:spMk id="12" creationId="{E5F36678-6C8A-4EF1-87E2-13CD4759F96B}"/>
          </ac:spMkLst>
        </pc:spChg>
        <pc:spChg chg="mod">
          <ac:chgData name="Grace Lowther" userId="a8fe573b-0694-470f-9a15-3d4093241c1c" providerId="ADAL" clId="{BFFBF17D-6A1B-4660-97F0-754F1C94938B}" dt="2019-07-04T07:48:50.914" v="154" actId="404"/>
          <ac:spMkLst>
            <pc:docMk/>
            <pc:sldMk cId="636014570" sldId="314"/>
            <ac:spMk id="15" creationId="{2FFEC0BC-D79E-4D91-A843-3B608CF60B7F}"/>
          </ac:spMkLst>
        </pc:spChg>
        <pc:spChg chg="mod">
          <ac:chgData name="Grace Lowther" userId="a8fe573b-0694-470f-9a15-3d4093241c1c" providerId="ADAL" clId="{BFFBF17D-6A1B-4660-97F0-754F1C94938B}" dt="2019-07-04T12:33:19.326" v="1101" actId="20577"/>
          <ac:spMkLst>
            <pc:docMk/>
            <pc:sldMk cId="636014570" sldId="314"/>
            <ac:spMk id="19" creationId="{5252A847-DE45-4FA3-A1F8-EEBEB845FF8E}"/>
          </ac:spMkLst>
        </pc:spChg>
        <pc:spChg chg="mod">
          <ac:chgData name="Grace Lowther" userId="a8fe573b-0694-470f-9a15-3d4093241c1c" providerId="ADAL" clId="{BFFBF17D-6A1B-4660-97F0-754F1C94938B}" dt="2019-07-04T07:49:32.926" v="166" actId="14100"/>
          <ac:spMkLst>
            <pc:docMk/>
            <pc:sldMk cId="636014570" sldId="314"/>
            <ac:spMk id="20" creationId="{7C8CD255-7139-429C-AD4E-7A671034B72A}"/>
          </ac:spMkLst>
        </pc:spChg>
        <pc:grpChg chg="del">
          <ac:chgData name="Grace Lowther" userId="a8fe573b-0694-470f-9a15-3d4093241c1c" providerId="ADAL" clId="{BFFBF17D-6A1B-4660-97F0-754F1C94938B}" dt="2019-07-04T08:25:38.258" v="1010" actId="478"/>
          <ac:grpSpMkLst>
            <pc:docMk/>
            <pc:sldMk cId="636014570" sldId="314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BFFBF17D-6A1B-4660-97F0-754F1C94938B}" dt="2019-07-04T08:25:38.538" v="1011"/>
          <ac:grpSpMkLst>
            <pc:docMk/>
            <pc:sldMk cId="636014570" sldId="314"/>
            <ac:grpSpMk id="21" creationId="{1152CACE-D747-4068-BBB7-49F9D6E3E366}"/>
          </ac:grpSpMkLst>
        </pc:grpChg>
        <pc:graphicFrameChg chg="modGraphic">
          <ac:chgData name="Grace Lowther" userId="a8fe573b-0694-470f-9a15-3d4093241c1c" providerId="ADAL" clId="{BFFBF17D-6A1B-4660-97F0-754F1C94938B}" dt="2019-07-04T07:49:03.769" v="158" actId="113"/>
          <ac:graphicFrameMkLst>
            <pc:docMk/>
            <pc:sldMk cId="636014570" sldId="314"/>
            <ac:graphicFrameMk id="7" creationId="{22A697EA-7FB1-4238-84D0-44E26589EDD6}"/>
          </ac:graphicFrameMkLst>
        </pc:graphicFrameChg>
      </pc:sldChg>
      <pc:sldChg chg="addSp delSp modSp">
        <pc:chgData name="Grace Lowther" userId="a8fe573b-0694-470f-9a15-3d4093241c1c" providerId="ADAL" clId="{BFFBF17D-6A1B-4660-97F0-754F1C94938B}" dt="2019-07-04T08:25:12.320" v="995"/>
        <pc:sldMkLst>
          <pc:docMk/>
          <pc:sldMk cId="36917022" sldId="360"/>
        </pc:sldMkLst>
        <pc:spChg chg="mod">
          <ac:chgData name="Grace Lowther" userId="a8fe573b-0694-470f-9a15-3d4093241c1c" providerId="ADAL" clId="{BFFBF17D-6A1B-4660-97F0-754F1C94938B}" dt="2019-07-04T07:57:49.017" v="304" actId="1582"/>
          <ac:spMkLst>
            <pc:docMk/>
            <pc:sldMk cId="36917022" sldId="360"/>
            <ac:spMk id="10" creationId="{0C947462-39DC-4C12-B869-9170EC5A8C3D}"/>
          </ac:spMkLst>
        </pc:spChg>
        <pc:spChg chg="mod">
          <ac:chgData name="Grace Lowther" userId="a8fe573b-0694-470f-9a15-3d4093241c1c" providerId="ADAL" clId="{BFFBF17D-6A1B-4660-97F0-754F1C94938B}" dt="2019-07-04T07:57:49.017" v="304" actId="1582"/>
          <ac:spMkLst>
            <pc:docMk/>
            <pc:sldMk cId="36917022" sldId="360"/>
            <ac:spMk id="11" creationId="{41586373-9B0B-4085-8061-F21DDAF50AC8}"/>
          </ac:spMkLst>
        </pc:spChg>
        <pc:spChg chg="mod">
          <ac:chgData name="Grace Lowther" userId="a8fe573b-0694-470f-9a15-3d4093241c1c" providerId="ADAL" clId="{BFFBF17D-6A1B-4660-97F0-754F1C94938B}" dt="2019-07-04T07:57:37.244" v="303" actId="1036"/>
          <ac:spMkLst>
            <pc:docMk/>
            <pc:sldMk cId="36917022" sldId="360"/>
            <ac:spMk id="12" creationId="{6A583890-6F15-43CA-941B-340B531B646F}"/>
          </ac:spMkLst>
        </pc:spChg>
        <pc:spChg chg="mod">
          <ac:chgData name="Grace Lowther" userId="a8fe573b-0694-470f-9a15-3d4093241c1c" providerId="ADAL" clId="{BFFBF17D-6A1B-4660-97F0-754F1C94938B}" dt="2019-07-04T07:57:49.017" v="304" actId="1582"/>
          <ac:spMkLst>
            <pc:docMk/>
            <pc:sldMk cId="36917022" sldId="360"/>
            <ac:spMk id="13" creationId="{890028C3-3603-4780-8B91-322573CA75E3}"/>
          </ac:spMkLst>
        </pc:spChg>
        <pc:spChg chg="mod">
          <ac:chgData name="Grace Lowther" userId="a8fe573b-0694-470f-9a15-3d4093241c1c" providerId="ADAL" clId="{BFFBF17D-6A1B-4660-97F0-754F1C94938B}" dt="2019-07-04T07:57:37.244" v="303" actId="1036"/>
          <ac:spMkLst>
            <pc:docMk/>
            <pc:sldMk cId="36917022" sldId="360"/>
            <ac:spMk id="14" creationId="{B633E21A-EA3F-47E6-B893-5CBCC0700E96}"/>
          </ac:spMkLst>
        </pc:spChg>
        <pc:spChg chg="mod">
          <ac:chgData name="Grace Lowther" userId="a8fe573b-0694-470f-9a15-3d4093241c1c" providerId="ADAL" clId="{BFFBF17D-6A1B-4660-97F0-754F1C94938B}" dt="2019-07-04T07:57:49.017" v="304" actId="1582"/>
          <ac:spMkLst>
            <pc:docMk/>
            <pc:sldMk cId="36917022" sldId="360"/>
            <ac:spMk id="15" creationId="{341E5352-61FC-4E9E-8EE7-A65191ADD85D}"/>
          </ac:spMkLst>
        </pc:spChg>
        <pc:spChg chg="mod">
          <ac:chgData name="Grace Lowther" userId="a8fe573b-0694-470f-9a15-3d4093241c1c" providerId="ADAL" clId="{BFFBF17D-6A1B-4660-97F0-754F1C94938B}" dt="2019-07-04T07:57:23.265" v="284" actId="1076"/>
          <ac:spMkLst>
            <pc:docMk/>
            <pc:sldMk cId="36917022" sldId="360"/>
            <ac:spMk id="19" creationId="{5252A847-DE45-4FA3-A1F8-EEBEB845FF8E}"/>
          </ac:spMkLst>
        </pc:spChg>
        <pc:spChg chg="mod">
          <ac:chgData name="Grace Lowther" userId="a8fe573b-0694-470f-9a15-3d4093241c1c" providerId="ADAL" clId="{BFFBF17D-6A1B-4660-97F0-754F1C94938B}" dt="2019-07-04T07:57:37.244" v="303" actId="1036"/>
          <ac:spMkLst>
            <pc:docMk/>
            <pc:sldMk cId="36917022" sldId="360"/>
            <ac:spMk id="20" creationId="{3E115F18-6D9B-426A-8B69-F9150C39F850}"/>
          </ac:spMkLst>
        </pc:spChg>
        <pc:grpChg chg="add mod">
          <ac:chgData name="Grace Lowther" userId="a8fe573b-0694-470f-9a15-3d4093241c1c" providerId="ADAL" clId="{BFFBF17D-6A1B-4660-97F0-754F1C94938B}" dt="2019-07-04T07:57:53.608" v="314" actId="1035"/>
          <ac:grpSpMkLst>
            <pc:docMk/>
            <pc:sldMk cId="36917022" sldId="360"/>
            <ac:grpSpMk id="7" creationId="{99C4B1A8-BD23-4AC9-AE91-AAB5C8633283}"/>
          </ac:grpSpMkLst>
        </pc:grpChg>
        <pc:grpChg chg="del">
          <ac:chgData name="Grace Lowther" userId="a8fe573b-0694-470f-9a15-3d4093241c1c" providerId="ADAL" clId="{BFFBF17D-6A1B-4660-97F0-754F1C94938B}" dt="2019-07-04T08:25:12.017" v="994" actId="478"/>
          <ac:grpSpMkLst>
            <pc:docMk/>
            <pc:sldMk cId="36917022" sldId="360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BFFBF17D-6A1B-4660-97F0-754F1C94938B}" dt="2019-07-04T08:25:12.320" v="995"/>
          <ac:grpSpMkLst>
            <pc:docMk/>
            <pc:sldMk cId="36917022" sldId="360"/>
            <ac:grpSpMk id="21" creationId="{D1A697D5-783F-4393-9D4B-A9470C8B2A70}"/>
          </ac:grpSpMkLst>
        </pc:grpChg>
      </pc:sldChg>
      <pc:sldChg chg="addSp delSp modSp">
        <pc:chgData name="Grace Lowther" userId="a8fe573b-0694-470f-9a15-3d4093241c1c" providerId="ADAL" clId="{BFFBF17D-6A1B-4660-97F0-754F1C94938B}" dt="2019-07-04T08:25:08.540" v="993"/>
        <pc:sldMkLst>
          <pc:docMk/>
          <pc:sldMk cId="3889434467" sldId="361"/>
        </pc:sldMkLst>
        <pc:spChg chg="mod">
          <ac:chgData name="Grace Lowther" userId="a8fe573b-0694-470f-9a15-3d4093241c1c" providerId="ADAL" clId="{BFFBF17D-6A1B-4660-97F0-754F1C94938B}" dt="2019-07-04T07:44:24.022" v="31" actId="404"/>
          <ac:spMkLst>
            <pc:docMk/>
            <pc:sldMk cId="3889434467" sldId="361"/>
            <ac:spMk id="4" creationId="{053A0D52-BFBE-431F-B5CF-929D863A3C18}"/>
          </ac:spMkLst>
        </pc:spChg>
        <pc:spChg chg="mod">
          <ac:chgData name="Grace Lowther" userId="a8fe573b-0694-470f-9a15-3d4093241c1c" providerId="ADAL" clId="{BFFBF17D-6A1B-4660-97F0-754F1C94938B}" dt="2019-07-04T07:44:45.627" v="37" actId="403"/>
          <ac:spMkLst>
            <pc:docMk/>
            <pc:sldMk cId="3889434467" sldId="361"/>
            <ac:spMk id="19" creationId="{5252A847-DE45-4FA3-A1F8-EEBEB845FF8E}"/>
          </ac:spMkLst>
        </pc:spChg>
        <pc:spChg chg="mod">
          <ac:chgData name="Grace Lowther" userId="a8fe573b-0694-470f-9a15-3d4093241c1c" providerId="ADAL" clId="{BFFBF17D-6A1B-4660-97F0-754F1C94938B}" dt="2019-07-04T07:44:32.210" v="34" actId="404"/>
          <ac:spMkLst>
            <pc:docMk/>
            <pc:sldMk cId="3889434467" sldId="361"/>
            <ac:spMk id="22" creationId="{49D7F4BB-0EBE-4A4D-9467-2B8B950611A4}"/>
          </ac:spMkLst>
        </pc:spChg>
        <pc:grpChg chg="add">
          <ac:chgData name="Grace Lowther" userId="a8fe573b-0694-470f-9a15-3d4093241c1c" providerId="ADAL" clId="{BFFBF17D-6A1B-4660-97F0-754F1C94938B}" dt="2019-07-04T08:25:08.540" v="993"/>
          <ac:grpSpMkLst>
            <pc:docMk/>
            <pc:sldMk cId="3889434467" sldId="361"/>
            <ac:grpSpMk id="11" creationId="{B738B64B-3060-4003-A174-1A1FDA15740C}"/>
          </ac:grpSpMkLst>
        </pc:grpChg>
        <pc:grpChg chg="del">
          <ac:chgData name="Grace Lowther" userId="a8fe573b-0694-470f-9a15-3d4093241c1c" providerId="ADAL" clId="{BFFBF17D-6A1B-4660-97F0-754F1C94938B}" dt="2019-07-04T08:25:07.692" v="992" actId="478"/>
          <ac:grpSpMkLst>
            <pc:docMk/>
            <pc:sldMk cId="3889434467" sldId="361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BFFBF17D-6A1B-4660-97F0-754F1C94938B}" dt="2019-07-04T07:43:49.522" v="21" actId="113"/>
          <ac:graphicFrameMkLst>
            <pc:docMk/>
            <pc:sldMk cId="3889434467" sldId="361"/>
            <ac:graphicFrameMk id="3" creationId="{BFCAED3D-5B13-44E8-B772-1DA344D7FC5F}"/>
          </ac:graphicFrameMkLst>
        </pc:graphicFrameChg>
        <pc:graphicFrameChg chg="modGraphic">
          <ac:chgData name="Grace Lowther" userId="a8fe573b-0694-470f-9a15-3d4093241c1c" providerId="ADAL" clId="{BFFBF17D-6A1B-4660-97F0-754F1C94938B}" dt="2019-07-04T07:44:00.660" v="24" actId="404"/>
          <ac:graphicFrameMkLst>
            <pc:docMk/>
            <pc:sldMk cId="3889434467" sldId="361"/>
            <ac:graphicFrameMk id="20" creationId="{3A826675-7DEF-4048-B0AD-43843F856222}"/>
          </ac:graphicFrameMkLst>
        </pc:graphicFrameChg>
      </pc:sldChg>
      <pc:sldChg chg="addSp delSp modSp">
        <pc:chgData name="Grace Lowther" userId="a8fe573b-0694-470f-9a15-3d4093241c1c" providerId="ADAL" clId="{BFFBF17D-6A1B-4660-97F0-754F1C94938B}" dt="2019-07-04T08:25:17.649" v="999"/>
        <pc:sldMkLst>
          <pc:docMk/>
          <pc:sldMk cId="2232082130" sldId="362"/>
        </pc:sldMkLst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10" creationId="{5329C443-4625-47F6-B40E-A28CEB604D71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11" creationId="{4DF99089-E6DB-4844-B9CB-99AC0E10A7A7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12" creationId="{2F12DB8D-8059-4064-B2FE-52B220CEFAA4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13" creationId="{7F063C08-293A-4E7B-A026-93189213BC01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14" creationId="{FDDB5AC5-6271-453E-A52D-270DC7DDADD4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15" creationId="{293A52B3-5D83-4925-B0A8-E09EA080A49E}"/>
          </ac:spMkLst>
        </pc:spChg>
        <pc:spChg chg="mod">
          <ac:chgData name="Grace Lowther" userId="a8fe573b-0694-470f-9a15-3d4093241c1c" providerId="ADAL" clId="{BFFBF17D-6A1B-4660-97F0-754F1C94938B}" dt="2019-07-04T08:10:51.398" v="605" actId="20577"/>
          <ac:spMkLst>
            <pc:docMk/>
            <pc:sldMk cId="2232082130" sldId="362"/>
            <ac:spMk id="19" creationId="{5252A847-DE45-4FA3-A1F8-EEBEB845FF8E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20" creationId="{0B123A55-F07A-4B5F-888F-C6C5D7BE14DE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21" creationId="{EC32DF6E-A005-45A0-B147-93B76DC050A5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23" creationId="{00DCF089-19CA-47F1-BE57-15DB4445BD62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24" creationId="{760D2374-B239-4C0C-A658-DDCF2D1222E4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25" creationId="{1E264444-67BE-482F-958C-FE2F6E194891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26" creationId="{5A8119B5-4C54-4A2F-BEA5-07FE9F9D1438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27" creationId="{EE99CE2C-E878-4D1D-8C43-FE18C8BA050E}"/>
          </ac:spMkLst>
        </pc:spChg>
        <pc:spChg chg="add del mod">
          <ac:chgData name="Grace Lowther" userId="a8fe573b-0694-470f-9a15-3d4093241c1c" providerId="ADAL" clId="{BFFBF17D-6A1B-4660-97F0-754F1C94938B}" dt="2019-07-04T08:08:08.529" v="475" actId="478"/>
          <ac:spMkLst>
            <pc:docMk/>
            <pc:sldMk cId="2232082130" sldId="362"/>
            <ac:spMk id="28" creationId="{8F84C07C-6E94-47C0-A010-F32533D6871A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30" creationId="{2D3B06A3-F501-4B42-BAC1-2060ACA3ACA0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31" creationId="{40A54D38-DC17-4D45-A77D-540838ED17B4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32" creationId="{D3DD231D-2128-480D-A09F-EF60F5131058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33" creationId="{5D1E379B-EC18-42B7-A972-C220DC9096A1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34" creationId="{A43A1BAE-C914-451C-9791-6033620E640E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35" creationId="{B2DB8856-641E-4E04-93F8-4B5E94FBF4BC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36" creationId="{D5C0531D-C15C-41D4-88E1-C19765A33420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37" creationId="{AEDEC295-A032-420C-A9F1-BCBA73DEDF7B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39" creationId="{864231A4-8E50-4CB4-9A7B-414C493CF40C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40" creationId="{10E9E891-71DF-446D-94CE-B8DE633C8A8F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41" creationId="{BA0A14EE-ED4B-4926-958B-2717626CD96A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42" creationId="{97864118-7E95-4B6B-A86D-3D95623E2F4D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43" creationId="{51A04097-C853-4244-8CD9-AC4C98983BE9}"/>
          </ac:spMkLst>
        </pc:spChg>
        <pc:spChg chg="add">
          <ac:chgData name="Grace Lowther" userId="a8fe573b-0694-470f-9a15-3d4093241c1c" providerId="ADAL" clId="{BFFBF17D-6A1B-4660-97F0-754F1C94938B}" dt="2019-07-04T08:08:08.748" v="476"/>
          <ac:spMkLst>
            <pc:docMk/>
            <pc:sldMk cId="2232082130" sldId="362"/>
            <ac:spMk id="44" creationId="{DE073C66-B522-43EC-B871-C09D6331123E}"/>
          </ac:spMkLst>
        </pc:spChg>
        <pc:spChg chg="add">
          <ac:chgData name="Grace Lowther" userId="a8fe573b-0694-470f-9a15-3d4093241c1c" providerId="ADAL" clId="{BFFBF17D-6A1B-4660-97F0-754F1C94938B}" dt="2019-07-04T08:10:52.094" v="606"/>
          <ac:spMkLst>
            <pc:docMk/>
            <pc:sldMk cId="2232082130" sldId="362"/>
            <ac:spMk id="45" creationId="{A93836AE-A40B-4A9B-8B5D-E1168BF38F0A}"/>
          </ac:spMkLst>
        </pc:spChg>
        <pc:grpChg chg="del">
          <ac:chgData name="Grace Lowther" userId="a8fe573b-0694-470f-9a15-3d4093241c1c" providerId="ADAL" clId="{BFFBF17D-6A1B-4660-97F0-754F1C94938B}" dt="2019-07-04T08:25:17.356" v="998" actId="478"/>
          <ac:grpSpMkLst>
            <pc:docMk/>
            <pc:sldMk cId="2232082130" sldId="362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BFFBF17D-6A1B-4660-97F0-754F1C94938B}" dt="2019-07-04T08:25:17.649" v="999"/>
          <ac:grpSpMkLst>
            <pc:docMk/>
            <pc:sldMk cId="2232082130" sldId="362"/>
            <ac:grpSpMk id="46" creationId="{312848FA-57CB-4834-80AB-751E478F2AA7}"/>
          </ac:grpSpMkLst>
        </pc:grpChg>
        <pc:graphicFrameChg chg="add del mod">
          <ac:chgData name="Grace Lowther" userId="a8fe573b-0694-470f-9a15-3d4093241c1c" providerId="ADAL" clId="{BFFBF17D-6A1B-4660-97F0-754F1C94938B}" dt="2019-07-04T08:08:08.529" v="475" actId="478"/>
          <ac:graphicFrameMkLst>
            <pc:docMk/>
            <pc:sldMk cId="2232082130" sldId="362"/>
            <ac:graphicFrameMk id="9" creationId="{6B5D67B7-B57F-4610-B157-2A588A8B6E3C}"/>
          </ac:graphicFrameMkLst>
        </pc:graphicFrameChg>
        <pc:graphicFrameChg chg="add del mod">
          <ac:chgData name="Grace Lowther" userId="a8fe573b-0694-470f-9a15-3d4093241c1c" providerId="ADAL" clId="{BFFBF17D-6A1B-4660-97F0-754F1C94938B}" dt="2019-07-04T08:08:08.529" v="475" actId="478"/>
          <ac:graphicFrameMkLst>
            <pc:docMk/>
            <pc:sldMk cId="2232082130" sldId="362"/>
            <ac:graphicFrameMk id="22" creationId="{EE385A69-6AF6-4531-81AD-8CE3B6EDB419}"/>
          </ac:graphicFrameMkLst>
        </pc:graphicFrameChg>
        <pc:graphicFrameChg chg="add">
          <ac:chgData name="Grace Lowther" userId="a8fe573b-0694-470f-9a15-3d4093241c1c" providerId="ADAL" clId="{BFFBF17D-6A1B-4660-97F0-754F1C94938B}" dt="2019-07-04T08:08:08.748" v="476"/>
          <ac:graphicFrameMkLst>
            <pc:docMk/>
            <pc:sldMk cId="2232082130" sldId="362"/>
            <ac:graphicFrameMk id="29" creationId="{241B721E-116E-45BB-A23F-E99C6DC119BF}"/>
          </ac:graphicFrameMkLst>
        </pc:graphicFrameChg>
        <pc:graphicFrameChg chg="add">
          <ac:chgData name="Grace Lowther" userId="a8fe573b-0694-470f-9a15-3d4093241c1c" providerId="ADAL" clId="{BFFBF17D-6A1B-4660-97F0-754F1C94938B}" dt="2019-07-04T08:08:08.748" v="476"/>
          <ac:graphicFrameMkLst>
            <pc:docMk/>
            <pc:sldMk cId="2232082130" sldId="362"/>
            <ac:graphicFrameMk id="38" creationId="{798457B4-3FA1-47D2-ADED-F19AB76CE391}"/>
          </ac:graphicFrameMkLst>
        </pc:graphicFrameChg>
        <pc:picChg chg="add del mod">
          <ac:chgData name="Grace Lowther" userId="a8fe573b-0694-470f-9a15-3d4093241c1c" providerId="ADAL" clId="{BFFBF17D-6A1B-4660-97F0-754F1C94938B}" dt="2019-07-04T08:07:50.105" v="450" actId="478"/>
          <ac:picMkLst>
            <pc:docMk/>
            <pc:sldMk cId="2232082130" sldId="362"/>
            <ac:picMk id="2" creationId="{9E684143-B270-431B-BE32-D6E72778DEB1}"/>
          </ac:picMkLst>
        </pc:picChg>
      </pc:sldChg>
      <pc:sldChg chg="addSp delSp modSp">
        <pc:chgData name="Grace Lowther" userId="a8fe573b-0694-470f-9a15-3d4093241c1c" providerId="ADAL" clId="{BFFBF17D-6A1B-4660-97F0-754F1C94938B}" dt="2019-07-04T12:34:58.888" v="1171" actId="20577"/>
        <pc:sldMkLst>
          <pc:docMk/>
          <pc:sldMk cId="799730673" sldId="364"/>
        </pc:sldMkLst>
        <pc:spChg chg="mod">
          <ac:chgData name="Grace Lowther" userId="a8fe573b-0694-470f-9a15-3d4093241c1c" providerId="ADAL" clId="{BFFBF17D-6A1B-4660-97F0-754F1C94938B}" dt="2019-07-04T12:34:58.888" v="1171" actId="20577"/>
          <ac:spMkLst>
            <pc:docMk/>
            <pc:sldMk cId="799730673" sldId="364"/>
            <ac:spMk id="19" creationId="{5252A847-DE45-4FA3-A1F8-EEBEB845FF8E}"/>
          </ac:spMkLst>
        </pc:spChg>
        <pc:grpChg chg="add mod">
          <ac:chgData name="Grace Lowther" userId="a8fe573b-0694-470f-9a15-3d4093241c1c" providerId="ADAL" clId="{BFFBF17D-6A1B-4660-97F0-754F1C94938B}" dt="2019-07-04T08:19:52.209" v="946" actId="12788"/>
          <ac:grpSpMkLst>
            <pc:docMk/>
            <pc:sldMk cId="799730673" sldId="364"/>
            <ac:grpSpMk id="2" creationId="{59D96DCB-36B6-453D-9E1B-993B93D54F05}"/>
          </ac:grpSpMkLst>
        </pc:grpChg>
        <pc:grpChg chg="add mod">
          <ac:chgData name="Grace Lowther" userId="a8fe573b-0694-470f-9a15-3d4093241c1c" providerId="ADAL" clId="{BFFBF17D-6A1B-4660-97F0-754F1C94938B}" dt="2019-07-04T08:19:52.209" v="946" actId="12788"/>
          <ac:grpSpMkLst>
            <pc:docMk/>
            <pc:sldMk cId="799730673" sldId="364"/>
            <ac:grpSpMk id="3" creationId="{37741D38-80C7-4AED-BF0E-F09EC395B656}"/>
          </ac:grpSpMkLst>
        </pc:grpChg>
        <pc:grpChg chg="add mod">
          <ac:chgData name="Grace Lowther" userId="a8fe573b-0694-470f-9a15-3d4093241c1c" providerId="ADAL" clId="{BFFBF17D-6A1B-4660-97F0-754F1C94938B}" dt="2019-07-04T12:28:21.439" v="1065" actId="1036"/>
          <ac:grpSpMkLst>
            <pc:docMk/>
            <pc:sldMk cId="799730673" sldId="364"/>
            <ac:grpSpMk id="4" creationId="{77710303-B046-48A9-B0A5-AEA219DBE649}"/>
          </ac:grpSpMkLst>
        </pc:grpChg>
        <pc:grpChg chg="add del mod">
          <ac:chgData name="Grace Lowther" userId="a8fe573b-0694-470f-9a15-3d4093241c1c" providerId="ADAL" clId="{BFFBF17D-6A1B-4660-97F0-754F1C94938B}" dt="2019-07-04T08:18:56.732" v="932" actId="165"/>
          <ac:grpSpMkLst>
            <pc:docMk/>
            <pc:sldMk cId="799730673" sldId="364"/>
            <ac:grpSpMk id="7" creationId="{321E5B61-7488-4CAA-BCC3-FFFD4A723220}"/>
          </ac:grpSpMkLst>
        </pc:grpChg>
        <pc:grpChg chg="del">
          <ac:chgData name="Grace Lowther" userId="a8fe573b-0694-470f-9a15-3d4093241c1c" providerId="ADAL" clId="{BFFBF17D-6A1B-4660-97F0-754F1C94938B}" dt="2019-07-04T08:26:03.997" v="1022" actId="478"/>
          <ac:grpSpMkLst>
            <pc:docMk/>
            <pc:sldMk cId="799730673" sldId="364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BFFBF17D-6A1B-4660-97F0-754F1C94938B}" dt="2019-07-04T08:26:04.320" v="1023"/>
          <ac:grpSpMkLst>
            <pc:docMk/>
            <pc:sldMk cId="799730673" sldId="364"/>
            <ac:grpSpMk id="29" creationId="{5307F03C-EE86-4CD6-9039-C9C4594B46A1}"/>
          </ac:grpSpMkLst>
        </pc:grpChg>
        <pc:picChg chg="del">
          <ac:chgData name="Grace Lowther" userId="a8fe573b-0694-470f-9a15-3d4093241c1c" providerId="ADAL" clId="{BFFBF17D-6A1B-4660-97F0-754F1C94938B}" dt="2019-07-04T08:18:41.268" v="929" actId="478"/>
          <ac:picMkLst>
            <pc:docMk/>
            <pc:sldMk cId="799730673" sldId="364"/>
            <ac:picMk id="9" creationId="{660CAD80-33DF-4254-985A-B9D4B87B2E39}"/>
          </ac:picMkLst>
        </pc:picChg>
        <pc:picChg chg="mod topLvl">
          <ac:chgData name="Grace Lowther" userId="a8fe573b-0694-470f-9a15-3d4093241c1c" providerId="ADAL" clId="{BFFBF17D-6A1B-4660-97F0-754F1C94938B}" dt="2019-07-04T08:19:38.675" v="942" actId="164"/>
          <ac:picMkLst>
            <pc:docMk/>
            <pc:sldMk cId="799730673" sldId="364"/>
            <ac:picMk id="10" creationId="{3DB48CB3-1448-4D1A-A65A-BE3BC963BCE2}"/>
          </ac:picMkLst>
        </pc:picChg>
        <pc:picChg chg="mod topLvl">
          <ac:chgData name="Grace Lowther" userId="a8fe573b-0694-470f-9a15-3d4093241c1c" providerId="ADAL" clId="{BFFBF17D-6A1B-4660-97F0-754F1C94938B}" dt="2019-07-04T08:19:38.675" v="942" actId="164"/>
          <ac:picMkLst>
            <pc:docMk/>
            <pc:sldMk cId="799730673" sldId="364"/>
            <ac:picMk id="11" creationId="{4419DF66-9EE2-446A-9A48-58EF498B0C2A}"/>
          </ac:picMkLst>
        </pc:picChg>
        <pc:picChg chg="mod topLvl">
          <ac:chgData name="Grace Lowther" userId="a8fe573b-0694-470f-9a15-3d4093241c1c" providerId="ADAL" clId="{BFFBF17D-6A1B-4660-97F0-754F1C94938B}" dt="2019-07-04T08:19:38.675" v="942" actId="164"/>
          <ac:picMkLst>
            <pc:docMk/>
            <pc:sldMk cId="799730673" sldId="364"/>
            <ac:picMk id="12" creationId="{885B517C-0AA7-477F-8390-4DF34F9D2D23}"/>
          </ac:picMkLst>
        </pc:picChg>
        <pc:picChg chg="mod topLvl">
          <ac:chgData name="Grace Lowther" userId="a8fe573b-0694-470f-9a15-3d4093241c1c" providerId="ADAL" clId="{BFFBF17D-6A1B-4660-97F0-754F1C94938B}" dt="2019-07-04T08:19:38.675" v="942" actId="164"/>
          <ac:picMkLst>
            <pc:docMk/>
            <pc:sldMk cId="799730673" sldId="364"/>
            <ac:picMk id="13" creationId="{FADA4343-0723-4171-9AAE-5FFB20FB0753}"/>
          </ac:picMkLst>
        </pc:picChg>
        <pc:picChg chg="mod topLvl">
          <ac:chgData name="Grace Lowther" userId="a8fe573b-0694-470f-9a15-3d4093241c1c" providerId="ADAL" clId="{BFFBF17D-6A1B-4660-97F0-754F1C94938B}" dt="2019-07-04T08:19:31.654" v="939" actId="164"/>
          <ac:picMkLst>
            <pc:docMk/>
            <pc:sldMk cId="799730673" sldId="364"/>
            <ac:picMk id="14" creationId="{3EFE58E1-A3A8-43E0-9EEA-10CE09FA7619}"/>
          </ac:picMkLst>
        </pc:picChg>
        <pc:picChg chg="mod topLvl">
          <ac:chgData name="Grace Lowther" userId="a8fe573b-0694-470f-9a15-3d4093241c1c" providerId="ADAL" clId="{BFFBF17D-6A1B-4660-97F0-754F1C94938B}" dt="2019-07-04T08:19:31.654" v="939" actId="164"/>
          <ac:picMkLst>
            <pc:docMk/>
            <pc:sldMk cId="799730673" sldId="364"/>
            <ac:picMk id="15" creationId="{87BC1652-E2BC-475E-8F42-32A8DC197B29}"/>
          </ac:picMkLst>
        </pc:picChg>
        <pc:picChg chg="mod topLvl">
          <ac:chgData name="Grace Lowther" userId="a8fe573b-0694-470f-9a15-3d4093241c1c" providerId="ADAL" clId="{BFFBF17D-6A1B-4660-97F0-754F1C94938B}" dt="2019-07-04T08:19:31.654" v="939" actId="164"/>
          <ac:picMkLst>
            <pc:docMk/>
            <pc:sldMk cId="799730673" sldId="364"/>
            <ac:picMk id="20" creationId="{E0F6891B-C5BE-46F3-AD94-A1BC59F92FC8}"/>
          </ac:picMkLst>
        </pc:picChg>
        <pc:picChg chg="mod topLvl">
          <ac:chgData name="Grace Lowther" userId="a8fe573b-0694-470f-9a15-3d4093241c1c" providerId="ADAL" clId="{BFFBF17D-6A1B-4660-97F0-754F1C94938B}" dt="2019-07-04T08:19:31.654" v="939" actId="164"/>
          <ac:picMkLst>
            <pc:docMk/>
            <pc:sldMk cId="799730673" sldId="364"/>
            <ac:picMk id="21" creationId="{F68E2E7F-A7A7-4A17-B195-BF9EFA8821DC}"/>
          </ac:picMkLst>
        </pc:picChg>
        <pc:picChg chg="mod topLvl">
          <ac:chgData name="Grace Lowther" userId="a8fe573b-0694-470f-9a15-3d4093241c1c" providerId="ADAL" clId="{BFFBF17D-6A1B-4660-97F0-754F1C94938B}" dt="2019-07-04T08:19:31.654" v="939" actId="164"/>
          <ac:picMkLst>
            <pc:docMk/>
            <pc:sldMk cId="799730673" sldId="364"/>
            <ac:picMk id="22" creationId="{FF32B71D-1078-4CC2-BD0F-769E8BA502A8}"/>
          </ac:picMkLst>
        </pc:picChg>
        <pc:picChg chg="add mod">
          <ac:chgData name="Grace Lowther" userId="a8fe573b-0694-470f-9a15-3d4093241c1c" providerId="ADAL" clId="{BFFBF17D-6A1B-4660-97F0-754F1C94938B}" dt="2019-07-04T08:19:38.675" v="942" actId="164"/>
          <ac:picMkLst>
            <pc:docMk/>
            <pc:sldMk cId="799730673" sldId="364"/>
            <ac:picMk id="23" creationId="{915115D7-FEC9-4483-BCAD-9F424E58CF86}"/>
          </ac:picMkLst>
        </pc:picChg>
        <pc:picChg chg="add mod">
          <ac:chgData name="Grace Lowther" userId="a8fe573b-0694-470f-9a15-3d4093241c1c" providerId="ADAL" clId="{BFFBF17D-6A1B-4660-97F0-754F1C94938B}" dt="2019-07-04T08:19:38.675" v="942" actId="164"/>
          <ac:picMkLst>
            <pc:docMk/>
            <pc:sldMk cId="799730673" sldId="364"/>
            <ac:picMk id="24" creationId="{C1D100F0-D4E7-440B-9641-CF05D331C89E}"/>
          </ac:picMkLst>
        </pc:picChg>
        <pc:picChg chg="add mod">
          <ac:chgData name="Grace Lowther" userId="a8fe573b-0694-470f-9a15-3d4093241c1c" providerId="ADAL" clId="{BFFBF17D-6A1B-4660-97F0-754F1C94938B}" dt="2019-07-04T08:19:38.675" v="942" actId="164"/>
          <ac:picMkLst>
            <pc:docMk/>
            <pc:sldMk cId="799730673" sldId="364"/>
            <ac:picMk id="25" creationId="{8CF43D69-679B-4AA7-B461-B3038BE7566F}"/>
          </ac:picMkLst>
        </pc:picChg>
        <pc:picChg chg="add mod">
          <ac:chgData name="Grace Lowther" userId="a8fe573b-0694-470f-9a15-3d4093241c1c" providerId="ADAL" clId="{BFFBF17D-6A1B-4660-97F0-754F1C94938B}" dt="2019-07-04T08:19:38.675" v="942" actId="164"/>
          <ac:picMkLst>
            <pc:docMk/>
            <pc:sldMk cId="799730673" sldId="364"/>
            <ac:picMk id="26" creationId="{C8AFD824-51F5-434F-A1AD-3687BC1A3039}"/>
          </ac:picMkLst>
        </pc:picChg>
        <pc:picChg chg="add mod">
          <ac:chgData name="Grace Lowther" userId="a8fe573b-0694-470f-9a15-3d4093241c1c" providerId="ADAL" clId="{BFFBF17D-6A1B-4660-97F0-754F1C94938B}" dt="2019-07-04T08:19:38.675" v="942" actId="164"/>
          <ac:picMkLst>
            <pc:docMk/>
            <pc:sldMk cId="799730673" sldId="364"/>
            <ac:picMk id="27" creationId="{A892380F-86F5-4044-BFB3-4D9845D891E8}"/>
          </ac:picMkLst>
        </pc:picChg>
        <pc:picChg chg="add mod">
          <ac:chgData name="Grace Lowther" userId="a8fe573b-0694-470f-9a15-3d4093241c1c" providerId="ADAL" clId="{BFFBF17D-6A1B-4660-97F0-754F1C94938B}" dt="2019-07-04T08:19:31.654" v="939" actId="164"/>
          <ac:picMkLst>
            <pc:docMk/>
            <pc:sldMk cId="799730673" sldId="364"/>
            <ac:picMk id="28" creationId="{5FEEEDE8-D100-4476-8D96-7192ED43398E}"/>
          </ac:picMkLst>
        </pc:picChg>
      </pc:sldChg>
      <pc:sldChg chg="addSp delSp modSp">
        <pc:chgData name="Grace Lowther" userId="a8fe573b-0694-470f-9a15-3d4093241c1c" providerId="ADAL" clId="{BFFBF17D-6A1B-4660-97F0-754F1C94938B}" dt="2019-07-04T08:25:25.078" v="1003"/>
        <pc:sldMkLst>
          <pc:docMk/>
          <pc:sldMk cId="1605308181" sldId="367"/>
        </pc:sldMkLst>
        <pc:spChg chg="mod">
          <ac:chgData name="Grace Lowther" userId="a8fe573b-0694-470f-9a15-3d4093241c1c" providerId="ADAL" clId="{BFFBF17D-6A1B-4660-97F0-754F1C94938B}" dt="2019-07-04T07:47:04.424" v="119" actId="403"/>
          <ac:spMkLst>
            <pc:docMk/>
            <pc:sldMk cId="1605308181" sldId="367"/>
            <ac:spMk id="31" creationId="{60E9AEC1-FCA4-4E3D-B96D-B97E1AC7F919}"/>
          </ac:spMkLst>
        </pc:spChg>
        <pc:grpChg chg="add">
          <ac:chgData name="Grace Lowther" userId="a8fe573b-0694-470f-9a15-3d4093241c1c" providerId="ADAL" clId="{BFFBF17D-6A1B-4660-97F0-754F1C94938B}" dt="2019-07-04T08:25:25.078" v="1003"/>
          <ac:grpSpMkLst>
            <pc:docMk/>
            <pc:sldMk cId="1605308181" sldId="367"/>
            <ac:grpSpMk id="9" creationId="{CD2662E4-9E86-4699-A3C3-86DB8DE66DC3}"/>
          </ac:grpSpMkLst>
        </pc:grpChg>
        <pc:grpChg chg="del">
          <ac:chgData name="Grace Lowther" userId="a8fe573b-0694-470f-9a15-3d4093241c1c" providerId="ADAL" clId="{BFFBF17D-6A1B-4660-97F0-754F1C94938B}" dt="2019-07-04T08:25:24.794" v="1002" actId="478"/>
          <ac:grpSpMkLst>
            <pc:docMk/>
            <pc:sldMk cId="1605308181" sldId="367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BFFBF17D-6A1B-4660-97F0-754F1C94938B}" dt="2019-07-04T07:47:11.009" v="121" actId="113"/>
          <ac:graphicFrameMkLst>
            <pc:docMk/>
            <pc:sldMk cId="1605308181" sldId="367"/>
            <ac:graphicFrameMk id="28" creationId="{70670689-15C6-40C4-BBFC-640A0169E7E4}"/>
          </ac:graphicFrameMkLst>
        </pc:graphicFrameChg>
      </pc:sldChg>
      <pc:sldChg chg="addSp delSp modSp ord">
        <pc:chgData name="Grace Lowther" userId="a8fe573b-0694-470f-9a15-3d4093241c1c" providerId="ADAL" clId="{BFFBF17D-6A1B-4660-97F0-754F1C94938B}" dt="2019-07-04T12:35:22.442" v="1184" actId="20577"/>
        <pc:sldMkLst>
          <pc:docMk/>
          <pc:sldMk cId="3279551149" sldId="368"/>
        </pc:sldMkLst>
        <pc:spChg chg="mod">
          <ac:chgData name="Grace Lowther" userId="a8fe573b-0694-470f-9a15-3d4093241c1c" providerId="ADAL" clId="{BFFBF17D-6A1B-4660-97F0-754F1C94938B}" dt="2019-07-04T12:35:22.442" v="1184" actId="20577"/>
          <ac:spMkLst>
            <pc:docMk/>
            <pc:sldMk cId="3279551149" sldId="368"/>
            <ac:spMk id="19" creationId="{5252A847-DE45-4FA3-A1F8-EEBEB845FF8E}"/>
          </ac:spMkLst>
        </pc:spChg>
        <pc:grpChg chg="add del mod">
          <ac:chgData name="Grace Lowther" userId="a8fe573b-0694-470f-9a15-3d4093241c1c" providerId="ADAL" clId="{BFFBF17D-6A1B-4660-97F0-754F1C94938B}" dt="2019-07-04T08:20:10.660" v="956" actId="478"/>
          <ac:grpSpMkLst>
            <pc:docMk/>
            <pc:sldMk cId="3279551149" sldId="368"/>
            <ac:grpSpMk id="7" creationId="{33F18100-1651-40E0-B069-3E766379E620}"/>
          </ac:grpSpMkLst>
        </pc:grpChg>
        <pc:grpChg chg="del">
          <ac:chgData name="Grace Lowther" userId="a8fe573b-0694-470f-9a15-3d4093241c1c" providerId="ADAL" clId="{BFFBF17D-6A1B-4660-97F0-754F1C94938B}" dt="2019-07-04T08:26:09.367" v="1024" actId="478"/>
          <ac:grpSpMkLst>
            <pc:docMk/>
            <pc:sldMk cId="3279551149" sldId="368"/>
            <ac:grpSpMk id="16" creationId="{B31300A9-E3C5-4701-8EF1-45ED088A04DD}"/>
          </ac:grpSpMkLst>
        </pc:grpChg>
        <pc:grpChg chg="add del">
          <ac:chgData name="Grace Lowther" userId="a8fe573b-0694-470f-9a15-3d4093241c1c" providerId="ADAL" clId="{BFFBF17D-6A1B-4660-97F0-754F1C94938B}" dt="2019-07-04T08:20:29.389" v="980" actId="478"/>
          <ac:grpSpMkLst>
            <pc:docMk/>
            <pc:sldMk cId="3279551149" sldId="368"/>
            <ac:grpSpMk id="30" creationId="{C44BCD18-B940-4EA6-9874-6BFF9C19384A}"/>
          </ac:grpSpMkLst>
        </pc:grpChg>
        <pc:grpChg chg="add">
          <ac:chgData name="Grace Lowther" userId="a8fe573b-0694-470f-9a15-3d4093241c1c" providerId="ADAL" clId="{BFFBF17D-6A1B-4660-97F0-754F1C94938B}" dt="2019-07-04T08:20:29.666" v="981"/>
          <ac:grpSpMkLst>
            <pc:docMk/>
            <pc:sldMk cId="3279551149" sldId="368"/>
            <ac:grpSpMk id="48" creationId="{E93E210A-B82D-434E-ADA1-183A0569B866}"/>
          </ac:grpSpMkLst>
        </pc:grpChg>
        <pc:grpChg chg="add">
          <ac:chgData name="Grace Lowther" userId="a8fe573b-0694-470f-9a15-3d4093241c1c" providerId="ADAL" clId="{BFFBF17D-6A1B-4660-97F0-754F1C94938B}" dt="2019-07-04T08:26:09.637" v="1025"/>
          <ac:grpSpMkLst>
            <pc:docMk/>
            <pc:sldMk cId="3279551149" sldId="368"/>
            <ac:grpSpMk id="66" creationId="{444F30F4-6A23-4869-AD17-CDFE13CC1D3D}"/>
          </ac:grpSpMkLst>
        </pc:grpChg>
      </pc:sldChg>
      <pc:sldChg chg="addSp delSp modSp">
        <pc:chgData name="Grace Lowther" userId="a8fe573b-0694-470f-9a15-3d4093241c1c" providerId="ADAL" clId="{BFFBF17D-6A1B-4660-97F0-754F1C94938B}" dt="2019-07-04T12:32:55.376" v="1085"/>
        <pc:sldMkLst>
          <pc:docMk/>
          <pc:sldMk cId="2094978990" sldId="369"/>
        </pc:sldMkLst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10" creationId="{73931ED3-BDC4-44D2-AFBA-ABAB836EF1A3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11" creationId="{4FE7EF8F-1C2B-4E6F-A802-BF7BBDD34D7E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12" creationId="{FD384508-F57F-4373-8D40-5F35EFE83576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13" creationId="{F47099E4-8952-44DA-AECB-AC8597703F50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14" creationId="{EBC97DF5-81C0-4E81-B315-B4EB2BFB0FED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15" creationId="{F524714F-406E-4D2C-BDFF-85BF3F283B9A}"/>
          </ac:spMkLst>
        </pc:spChg>
        <pc:spChg chg="mod">
          <ac:chgData name="Grace Lowther" userId="a8fe573b-0694-470f-9a15-3d4093241c1c" providerId="ADAL" clId="{BFFBF17D-6A1B-4660-97F0-754F1C94938B}" dt="2019-07-04T08:09:58.280" v="559" actId="20577"/>
          <ac:spMkLst>
            <pc:docMk/>
            <pc:sldMk cId="2094978990" sldId="369"/>
            <ac:spMk id="19" creationId="{5252A847-DE45-4FA3-A1F8-EEBEB845FF8E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20" creationId="{4D58C3A1-76B3-4539-AC1A-532039979FD3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21" creationId="{56226BD3-F8AA-4137-AA39-B5F231B87C16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23" creationId="{1A11090C-6A38-4747-B6F0-909EAF6018AC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24" creationId="{8EAAED6E-39A9-4CFA-8A67-8498EE4B0AA6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25" creationId="{1949E355-840F-418B-A4B6-60206E971874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26" creationId="{47A3461C-F7F1-4E1B-B97A-ADC5711AE18C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27" creationId="{7646AE22-F307-49E0-80B3-0DC5C69A9C86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28" creationId="{6F40E818-7CA6-4871-A7D3-080EC51A1E51}"/>
          </ac:spMkLst>
        </pc:spChg>
        <pc:spChg chg="add del mod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29" creationId="{C935716D-1B93-4C7D-8AD9-86358430FA82}"/>
          </ac:spMkLst>
        </pc:spChg>
        <pc:spChg chg="add del">
          <ac:chgData name="Grace Lowther" userId="a8fe573b-0694-470f-9a15-3d4093241c1c" providerId="ADAL" clId="{BFFBF17D-6A1B-4660-97F0-754F1C94938B}" dt="2019-07-04T08:09:57.419" v="558"/>
          <ac:spMkLst>
            <pc:docMk/>
            <pc:sldMk cId="2094978990" sldId="369"/>
            <ac:spMk id="30" creationId="{B4DEF938-F506-4700-A2B1-45D6F760D362}"/>
          </ac:spMkLst>
        </pc:spChg>
        <pc:spChg chg="add del">
          <ac:chgData name="Grace Lowther" userId="a8fe573b-0694-470f-9a15-3d4093241c1c" providerId="ADAL" clId="{BFFBF17D-6A1B-4660-97F0-754F1C94938B}" dt="2019-07-04T12:32:55.141" v="1084" actId="478"/>
          <ac:spMkLst>
            <pc:docMk/>
            <pc:sldMk cId="2094978990" sldId="369"/>
            <ac:spMk id="31" creationId="{2C2D49C2-E2E5-4F24-9973-F4AE8DA36512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35" creationId="{9840C107-6B25-4975-B40E-DD465722BB3E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36" creationId="{2EDAE174-FB2C-4F25-B5DF-73612310AC3B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37" creationId="{CC737CEA-C205-4369-9733-9FD7D4488AB1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38" creationId="{4FFB732F-B7BF-4D88-9BC9-2A5335CD4131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39" creationId="{2E7B8740-CE44-4290-ADF7-F174A81641D2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40" creationId="{04C39B24-6876-443B-A861-2D954BA4CBDA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41" creationId="{AA61AD61-4AFA-4C56-949F-C0670330A484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42" creationId="{A0751D3A-69E4-41F5-A2CA-1A63A3C1F3AA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44" creationId="{90C458B4-D54E-4E34-A60F-E1211CD790E1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45" creationId="{A332AC82-737E-4FAC-9F5B-8BF5FC59462A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46" creationId="{5B9B3D4D-E615-47D3-AF18-73A5773152C9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47" creationId="{678D1042-FD6A-4981-AF0C-EB355F70693F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48" creationId="{9F34D5A9-F73B-4E3F-9FF1-43FE1E916A69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49" creationId="{841C676C-013A-47FD-B883-156CD7514D14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50" creationId="{C965DE7F-142E-4515-9C64-2D78C24A6B33}"/>
          </ac:spMkLst>
        </pc:spChg>
        <pc:spChg chg="add">
          <ac:chgData name="Grace Lowther" userId="a8fe573b-0694-470f-9a15-3d4093241c1c" providerId="ADAL" clId="{BFFBF17D-6A1B-4660-97F0-754F1C94938B}" dt="2019-07-04T12:32:55.376" v="1085"/>
          <ac:spMkLst>
            <pc:docMk/>
            <pc:sldMk cId="2094978990" sldId="369"/>
            <ac:spMk id="51" creationId="{CEE6EB9C-044F-4D8B-89FF-4ED38DB8484D}"/>
          </ac:spMkLst>
        </pc:spChg>
        <pc:grpChg chg="del">
          <ac:chgData name="Grace Lowther" userId="a8fe573b-0694-470f-9a15-3d4093241c1c" providerId="ADAL" clId="{BFFBF17D-6A1B-4660-97F0-754F1C94938B}" dt="2019-07-04T08:25:32.080" v="1006" actId="478"/>
          <ac:grpSpMkLst>
            <pc:docMk/>
            <pc:sldMk cId="2094978990" sldId="369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BFFBF17D-6A1B-4660-97F0-754F1C94938B}" dt="2019-07-04T08:25:32.311" v="1007"/>
          <ac:grpSpMkLst>
            <pc:docMk/>
            <pc:sldMk cId="2094978990" sldId="369"/>
            <ac:grpSpMk id="32" creationId="{CD639B9F-B03C-43FC-BCF2-24A64B31F24B}"/>
          </ac:grpSpMkLst>
        </pc:grpChg>
        <pc:graphicFrameChg chg="add del mod">
          <ac:chgData name="Grace Lowther" userId="a8fe573b-0694-470f-9a15-3d4093241c1c" providerId="ADAL" clId="{BFFBF17D-6A1B-4660-97F0-754F1C94938B}" dt="2019-07-04T12:32:55.141" v="1084" actId="478"/>
          <ac:graphicFrameMkLst>
            <pc:docMk/>
            <pc:sldMk cId="2094978990" sldId="369"/>
            <ac:graphicFrameMk id="9" creationId="{5890DF33-79DD-4265-9037-7A20106710BE}"/>
          </ac:graphicFrameMkLst>
        </pc:graphicFrameChg>
        <pc:graphicFrameChg chg="add del mod">
          <ac:chgData name="Grace Lowther" userId="a8fe573b-0694-470f-9a15-3d4093241c1c" providerId="ADAL" clId="{BFFBF17D-6A1B-4660-97F0-754F1C94938B}" dt="2019-07-04T12:32:55.141" v="1084" actId="478"/>
          <ac:graphicFrameMkLst>
            <pc:docMk/>
            <pc:sldMk cId="2094978990" sldId="369"/>
            <ac:graphicFrameMk id="22" creationId="{833852A0-7962-40F5-ADA6-1CE20F9150F3}"/>
          </ac:graphicFrameMkLst>
        </pc:graphicFrameChg>
        <pc:graphicFrameChg chg="add">
          <ac:chgData name="Grace Lowther" userId="a8fe573b-0694-470f-9a15-3d4093241c1c" providerId="ADAL" clId="{BFFBF17D-6A1B-4660-97F0-754F1C94938B}" dt="2019-07-04T12:32:55.376" v="1085"/>
          <ac:graphicFrameMkLst>
            <pc:docMk/>
            <pc:sldMk cId="2094978990" sldId="369"/>
            <ac:graphicFrameMk id="30" creationId="{534DBD61-AD4E-493E-860F-306677F5DA0D}"/>
          </ac:graphicFrameMkLst>
        </pc:graphicFrameChg>
        <pc:graphicFrameChg chg="add">
          <ac:chgData name="Grace Lowther" userId="a8fe573b-0694-470f-9a15-3d4093241c1c" providerId="ADAL" clId="{BFFBF17D-6A1B-4660-97F0-754F1C94938B}" dt="2019-07-04T12:32:55.376" v="1085"/>
          <ac:graphicFrameMkLst>
            <pc:docMk/>
            <pc:sldMk cId="2094978990" sldId="369"/>
            <ac:graphicFrameMk id="43" creationId="{D51F7378-91A0-49E8-9BFF-C106C617CCB8}"/>
          </ac:graphicFrameMkLst>
        </pc:graphicFrameChg>
        <pc:picChg chg="add del mod">
          <ac:chgData name="Grace Lowther" userId="a8fe573b-0694-470f-9a15-3d4093241c1c" providerId="ADAL" clId="{BFFBF17D-6A1B-4660-97F0-754F1C94938B}" dt="2019-07-04T08:07:04.291" v="445" actId="478"/>
          <ac:picMkLst>
            <pc:docMk/>
            <pc:sldMk cId="2094978990" sldId="369"/>
            <ac:picMk id="2" creationId="{5DF86380-D447-4EC4-A5C9-A1A3C6D21F76}"/>
          </ac:picMkLst>
        </pc:picChg>
      </pc:sldChg>
      <pc:sldChg chg="addSp delSp modSp">
        <pc:chgData name="Grace Lowther" userId="a8fe573b-0694-470f-9a15-3d4093241c1c" providerId="ADAL" clId="{BFFBF17D-6A1B-4660-97F0-754F1C94938B}" dt="2019-07-04T12:33:55.186" v="1143" actId="6549"/>
        <pc:sldMkLst>
          <pc:docMk/>
          <pc:sldMk cId="125165896" sldId="371"/>
        </pc:sldMkLst>
        <pc:spChg chg="mod">
          <ac:chgData name="Grace Lowther" userId="a8fe573b-0694-470f-9a15-3d4093241c1c" providerId="ADAL" clId="{BFFBF17D-6A1B-4660-97F0-754F1C94938B}" dt="2019-07-04T12:33:55.186" v="1143" actId="6549"/>
          <ac:spMkLst>
            <pc:docMk/>
            <pc:sldMk cId="125165896" sldId="371"/>
            <ac:spMk id="19" creationId="{5252A847-DE45-4FA3-A1F8-EEBEB845FF8E}"/>
          </ac:spMkLst>
        </pc:spChg>
        <pc:spChg chg="del mod">
          <ac:chgData name="Grace Lowther" userId="a8fe573b-0694-470f-9a15-3d4093241c1c" providerId="ADAL" clId="{BFFBF17D-6A1B-4660-97F0-754F1C94938B}" dt="2019-07-04T07:49:53.588" v="167" actId="478"/>
          <ac:spMkLst>
            <pc:docMk/>
            <pc:sldMk cId="125165896" sldId="371"/>
            <ac:spMk id="28" creationId="{432B3096-6AE2-46EC-B383-8A641365A16F}"/>
          </ac:spMkLst>
        </pc:spChg>
        <pc:spChg chg="del mod">
          <ac:chgData name="Grace Lowther" userId="a8fe573b-0694-470f-9a15-3d4093241c1c" providerId="ADAL" clId="{BFFBF17D-6A1B-4660-97F0-754F1C94938B}" dt="2019-07-04T07:49:53.588" v="167" actId="478"/>
          <ac:spMkLst>
            <pc:docMk/>
            <pc:sldMk cId="125165896" sldId="371"/>
            <ac:spMk id="29" creationId="{04AC978D-5819-420D-B668-23287EC199A1}"/>
          </ac:spMkLst>
        </pc:spChg>
        <pc:spChg chg="add">
          <ac:chgData name="Grace Lowther" userId="a8fe573b-0694-470f-9a15-3d4093241c1c" providerId="ADAL" clId="{BFFBF17D-6A1B-4660-97F0-754F1C94938B}" dt="2019-07-04T07:49:53.926" v="168"/>
          <ac:spMkLst>
            <pc:docMk/>
            <pc:sldMk cId="125165896" sldId="371"/>
            <ac:spMk id="36" creationId="{58581163-AA32-4F61-8998-38AD3835B076}"/>
          </ac:spMkLst>
        </pc:spChg>
        <pc:spChg chg="add">
          <ac:chgData name="Grace Lowther" userId="a8fe573b-0694-470f-9a15-3d4093241c1c" providerId="ADAL" clId="{BFFBF17D-6A1B-4660-97F0-754F1C94938B}" dt="2019-07-04T07:49:53.926" v="168"/>
          <ac:spMkLst>
            <pc:docMk/>
            <pc:sldMk cId="125165896" sldId="371"/>
            <ac:spMk id="37" creationId="{1C399586-4C50-4F1D-AD91-068D85CBC1EE}"/>
          </ac:spMkLst>
        </pc:spChg>
        <pc:grpChg chg="del">
          <ac:chgData name="Grace Lowther" userId="a8fe573b-0694-470f-9a15-3d4093241c1c" providerId="ADAL" clId="{BFFBF17D-6A1B-4660-97F0-754F1C94938B}" dt="2019-07-04T08:25:42.190" v="1012" actId="478"/>
          <ac:grpSpMkLst>
            <pc:docMk/>
            <pc:sldMk cId="125165896" sldId="371"/>
            <ac:grpSpMk id="16" creationId="{B31300A9-E3C5-4701-8EF1-45ED088A04DD}"/>
          </ac:grpSpMkLst>
        </pc:grpChg>
        <pc:grpChg chg="del">
          <ac:chgData name="Grace Lowther" userId="a8fe573b-0694-470f-9a15-3d4093241c1c" providerId="ADAL" clId="{BFFBF17D-6A1B-4660-97F0-754F1C94938B}" dt="2019-07-04T07:49:53.588" v="167" actId="478"/>
          <ac:grpSpMkLst>
            <pc:docMk/>
            <pc:sldMk cId="125165896" sldId="371"/>
            <ac:grpSpMk id="22" creationId="{45EB300D-66B9-4F74-B168-115DA0DC9D42}"/>
          </ac:grpSpMkLst>
        </pc:grpChg>
        <pc:grpChg chg="add">
          <ac:chgData name="Grace Lowther" userId="a8fe573b-0694-470f-9a15-3d4093241c1c" providerId="ADAL" clId="{BFFBF17D-6A1B-4660-97F0-754F1C94938B}" dt="2019-07-04T07:49:53.926" v="168"/>
          <ac:grpSpMkLst>
            <pc:docMk/>
            <pc:sldMk cId="125165896" sldId="371"/>
            <ac:grpSpMk id="30" creationId="{48B94299-888C-4A64-B36A-8FFB6C8F6849}"/>
          </ac:grpSpMkLst>
        </pc:grpChg>
        <pc:grpChg chg="add">
          <ac:chgData name="Grace Lowther" userId="a8fe573b-0694-470f-9a15-3d4093241c1c" providerId="ADAL" clId="{BFFBF17D-6A1B-4660-97F0-754F1C94938B}" dt="2019-07-04T08:25:42.445" v="1013"/>
          <ac:grpSpMkLst>
            <pc:docMk/>
            <pc:sldMk cId="125165896" sldId="371"/>
            <ac:grpSpMk id="38" creationId="{E6607750-7F5B-4A50-B7B4-C34FADBA9F5B}"/>
          </ac:grpSpMkLst>
        </pc:grpChg>
        <pc:graphicFrameChg chg="add">
          <ac:chgData name="Grace Lowther" userId="a8fe573b-0694-470f-9a15-3d4093241c1c" providerId="ADAL" clId="{BFFBF17D-6A1B-4660-97F0-754F1C94938B}" dt="2019-07-04T07:49:53.926" v="168"/>
          <ac:graphicFrameMkLst>
            <pc:docMk/>
            <pc:sldMk cId="125165896" sldId="371"/>
            <ac:graphicFrameMk id="20" creationId="{74D84218-C058-491F-9D1F-9E5559D950F7}"/>
          </ac:graphicFrameMkLst>
        </pc:graphicFrameChg>
        <pc:graphicFrameChg chg="del">
          <ac:chgData name="Grace Lowther" userId="a8fe573b-0694-470f-9a15-3d4093241c1c" providerId="ADAL" clId="{BFFBF17D-6A1B-4660-97F0-754F1C94938B}" dt="2019-07-04T07:49:53.588" v="167" actId="478"/>
          <ac:graphicFrameMkLst>
            <pc:docMk/>
            <pc:sldMk cId="125165896" sldId="371"/>
            <ac:graphicFrameMk id="21" creationId="{0F024C35-4151-4314-BF09-A4933CC05690}"/>
          </ac:graphicFrameMkLst>
        </pc:graphicFrameChg>
        <pc:cxnChg chg="mod">
          <ac:chgData name="Grace Lowther" userId="a8fe573b-0694-470f-9a15-3d4093241c1c" providerId="ADAL" clId="{BFFBF17D-6A1B-4660-97F0-754F1C94938B}" dt="2019-07-04T07:49:53.588" v="167" actId="478"/>
          <ac:cxnSpMkLst>
            <pc:docMk/>
            <pc:sldMk cId="125165896" sldId="371"/>
            <ac:cxnSpMk id="26" creationId="{1D92B6CD-0362-462F-A2D3-54E0F1E6DEC2}"/>
          </ac:cxnSpMkLst>
        </pc:cxnChg>
        <pc:cxnChg chg="mod">
          <ac:chgData name="Grace Lowther" userId="a8fe573b-0694-470f-9a15-3d4093241c1c" providerId="ADAL" clId="{BFFBF17D-6A1B-4660-97F0-754F1C94938B}" dt="2019-07-04T07:49:53.588" v="167" actId="478"/>
          <ac:cxnSpMkLst>
            <pc:docMk/>
            <pc:sldMk cId="125165896" sldId="371"/>
            <ac:cxnSpMk id="27" creationId="{93D7770B-5B12-429C-9B08-7BB3AE2F7981}"/>
          </ac:cxnSpMkLst>
        </pc:cxnChg>
      </pc:sldChg>
      <pc:sldChg chg="addSp delSp modSp">
        <pc:chgData name="Grace Lowther" userId="a8fe573b-0694-470f-9a15-3d4093241c1c" providerId="ADAL" clId="{BFFBF17D-6A1B-4660-97F0-754F1C94938B}" dt="2019-07-04T12:33:49.933" v="1141" actId="20577"/>
        <pc:sldMkLst>
          <pc:docMk/>
          <pc:sldMk cId="2272997096" sldId="372"/>
        </pc:sldMkLst>
        <pc:spChg chg="mod">
          <ac:chgData name="Grace Lowther" userId="a8fe573b-0694-470f-9a15-3d4093241c1c" providerId="ADAL" clId="{BFFBF17D-6A1B-4660-97F0-754F1C94938B}" dt="2019-07-04T12:33:49.933" v="1141" actId="20577"/>
          <ac:spMkLst>
            <pc:docMk/>
            <pc:sldMk cId="2272997096" sldId="372"/>
            <ac:spMk id="19" creationId="{5252A847-DE45-4FA3-A1F8-EEBEB845FF8E}"/>
          </ac:spMkLst>
        </pc:spChg>
        <pc:spChg chg="del">
          <ac:chgData name="Grace Lowther" userId="a8fe573b-0694-470f-9a15-3d4093241c1c" providerId="ADAL" clId="{BFFBF17D-6A1B-4660-97F0-754F1C94938B}" dt="2019-07-04T07:49:58.985" v="169" actId="478"/>
          <ac:spMkLst>
            <pc:docMk/>
            <pc:sldMk cId="2272997096" sldId="372"/>
            <ac:spMk id="28" creationId="{1A977545-425D-4060-B4D2-A2E4EA19DE61}"/>
          </ac:spMkLst>
        </pc:spChg>
        <pc:spChg chg="del">
          <ac:chgData name="Grace Lowther" userId="a8fe573b-0694-470f-9a15-3d4093241c1c" providerId="ADAL" clId="{BFFBF17D-6A1B-4660-97F0-754F1C94938B}" dt="2019-07-04T07:49:58.985" v="169" actId="478"/>
          <ac:spMkLst>
            <pc:docMk/>
            <pc:sldMk cId="2272997096" sldId="372"/>
            <ac:spMk id="29" creationId="{E131DFF1-47B4-4805-9918-9F5FF69B01D6}"/>
          </ac:spMkLst>
        </pc:spChg>
        <pc:spChg chg="add">
          <ac:chgData name="Grace Lowther" userId="a8fe573b-0694-470f-9a15-3d4093241c1c" providerId="ADAL" clId="{BFFBF17D-6A1B-4660-97F0-754F1C94938B}" dt="2019-07-04T07:49:59.214" v="170"/>
          <ac:spMkLst>
            <pc:docMk/>
            <pc:sldMk cId="2272997096" sldId="372"/>
            <ac:spMk id="36" creationId="{83CDAF3F-8092-45C5-B740-0208FA476A65}"/>
          </ac:spMkLst>
        </pc:spChg>
        <pc:spChg chg="add">
          <ac:chgData name="Grace Lowther" userId="a8fe573b-0694-470f-9a15-3d4093241c1c" providerId="ADAL" clId="{BFFBF17D-6A1B-4660-97F0-754F1C94938B}" dt="2019-07-04T07:49:59.214" v="170"/>
          <ac:spMkLst>
            <pc:docMk/>
            <pc:sldMk cId="2272997096" sldId="372"/>
            <ac:spMk id="37" creationId="{809B8154-9F93-4C4E-B357-D8468B269314}"/>
          </ac:spMkLst>
        </pc:spChg>
        <pc:grpChg chg="del">
          <ac:chgData name="Grace Lowther" userId="a8fe573b-0694-470f-9a15-3d4093241c1c" providerId="ADAL" clId="{BFFBF17D-6A1B-4660-97F0-754F1C94938B}" dt="2019-07-04T08:25:45.026" v="1014" actId="478"/>
          <ac:grpSpMkLst>
            <pc:docMk/>
            <pc:sldMk cId="2272997096" sldId="372"/>
            <ac:grpSpMk id="16" creationId="{B31300A9-E3C5-4701-8EF1-45ED088A04DD}"/>
          </ac:grpSpMkLst>
        </pc:grpChg>
        <pc:grpChg chg="del">
          <ac:chgData name="Grace Lowther" userId="a8fe573b-0694-470f-9a15-3d4093241c1c" providerId="ADAL" clId="{BFFBF17D-6A1B-4660-97F0-754F1C94938B}" dt="2019-07-04T07:49:58.985" v="169" actId="478"/>
          <ac:grpSpMkLst>
            <pc:docMk/>
            <pc:sldMk cId="2272997096" sldId="372"/>
            <ac:grpSpMk id="22" creationId="{40BF699A-09C5-4B7E-83FC-651DE01B5482}"/>
          </ac:grpSpMkLst>
        </pc:grpChg>
        <pc:grpChg chg="add">
          <ac:chgData name="Grace Lowther" userId="a8fe573b-0694-470f-9a15-3d4093241c1c" providerId="ADAL" clId="{BFFBF17D-6A1B-4660-97F0-754F1C94938B}" dt="2019-07-04T07:49:59.214" v="170"/>
          <ac:grpSpMkLst>
            <pc:docMk/>
            <pc:sldMk cId="2272997096" sldId="372"/>
            <ac:grpSpMk id="30" creationId="{92AF6348-33FA-441F-85DF-93BCCECD2D36}"/>
          </ac:grpSpMkLst>
        </pc:grpChg>
        <pc:grpChg chg="add">
          <ac:chgData name="Grace Lowther" userId="a8fe573b-0694-470f-9a15-3d4093241c1c" providerId="ADAL" clId="{BFFBF17D-6A1B-4660-97F0-754F1C94938B}" dt="2019-07-04T08:25:45.303" v="1015"/>
          <ac:grpSpMkLst>
            <pc:docMk/>
            <pc:sldMk cId="2272997096" sldId="372"/>
            <ac:grpSpMk id="38" creationId="{45D221C3-F40F-4DA8-8AFF-85BDA661F1B0}"/>
          </ac:grpSpMkLst>
        </pc:grpChg>
        <pc:graphicFrameChg chg="add">
          <ac:chgData name="Grace Lowther" userId="a8fe573b-0694-470f-9a15-3d4093241c1c" providerId="ADAL" clId="{BFFBF17D-6A1B-4660-97F0-754F1C94938B}" dt="2019-07-04T07:49:59.214" v="170"/>
          <ac:graphicFrameMkLst>
            <pc:docMk/>
            <pc:sldMk cId="2272997096" sldId="372"/>
            <ac:graphicFrameMk id="20" creationId="{3B775DA2-FF4B-41AB-9B64-6EF6A9AC993A}"/>
          </ac:graphicFrameMkLst>
        </pc:graphicFrameChg>
        <pc:graphicFrameChg chg="del">
          <ac:chgData name="Grace Lowther" userId="a8fe573b-0694-470f-9a15-3d4093241c1c" providerId="ADAL" clId="{BFFBF17D-6A1B-4660-97F0-754F1C94938B}" dt="2019-07-04T07:49:58.985" v="169" actId="478"/>
          <ac:graphicFrameMkLst>
            <pc:docMk/>
            <pc:sldMk cId="2272997096" sldId="372"/>
            <ac:graphicFrameMk id="21" creationId="{FAECD108-7EEC-48CE-9071-BE761E736EFC}"/>
          </ac:graphicFrameMkLst>
        </pc:graphicFrameChg>
        <pc:cxnChg chg="mod">
          <ac:chgData name="Grace Lowther" userId="a8fe573b-0694-470f-9a15-3d4093241c1c" providerId="ADAL" clId="{BFFBF17D-6A1B-4660-97F0-754F1C94938B}" dt="2019-07-04T07:49:58.985" v="169" actId="478"/>
          <ac:cxnSpMkLst>
            <pc:docMk/>
            <pc:sldMk cId="2272997096" sldId="372"/>
            <ac:cxnSpMk id="26" creationId="{AA89DB9F-8937-45D3-AA54-74AF2697B24A}"/>
          </ac:cxnSpMkLst>
        </pc:cxnChg>
        <pc:cxnChg chg="mod">
          <ac:chgData name="Grace Lowther" userId="a8fe573b-0694-470f-9a15-3d4093241c1c" providerId="ADAL" clId="{BFFBF17D-6A1B-4660-97F0-754F1C94938B}" dt="2019-07-04T07:49:58.985" v="169" actId="478"/>
          <ac:cxnSpMkLst>
            <pc:docMk/>
            <pc:sldMk cId="2272997096" sldId="372"/>
            <ac:cxnSpMk id="27" creationId="{8ADFF949-A69F-4C95-B62D-CFC5BD3E6746}"/>
          </ac:cxnSpMkLst>
        </pc:cxnChg>
      </pc:sldChg>
      <pc:sldChg chg="addSp delSp modSp">
        <pc:chgData name="Grace Lowther" userId="a8fe573b-0694-470f-9a15-3d4093241c1c" providerId="ADAL" clId="{BFFBF17D-6A1B-4660-97F0-754F1C94938B}" dt="2019-07-04T08:25:30.042" v="1005"/>
        <pc:sldMkLst>
          <pc:docMk/>
          <pc:sldMk cId="4039111466" sldId="376"/>
        </pc:sldMkLst>
        <pc:spChg chg="mod">
          <ac:chgData name="Grace Lowther" userId="a8fe573b-0694-470f-9a15-3d4093241c1c" providerId="ADAL" clId="{BFFBF17D-6A1B-4660-97F0-754F1C94938B}" dt="2019-07-04T07:47:40.008" v="131" actId="404"/>
          <ac:spMkLst>
            <pc:docMk/>
            <pc:sldMk cId="4039111466" sldId="376"/>
            <ac:spMk id="31" creationId="{60E9AEC1-FCA4-4E3D-B96D-B97E1AC7F919}"/>
          </ac:spMkLst>
        </pc:spChg>
        <pc:grpChg chg="add">
          <ac:chgData name="Grace Lowther" userId="a8fe573b-0694-470f-9a15-3d4093241c1c" providerId="ADAL" clId="{BFFBF17D-6A1B-4660-97F0-754F1C94938B}" dt="2019-07-04T08:25:30.042" v="1005"/>
          <ac:grpSpMkLst>
            <pc:docMk/>
            <pc:sldMk cId="4039111466" sldId="376"/>
            <ac:grpSpMk id="9" creationId="{1D877354-8F27-49BF-A45C-E9D35E6C57C3}"/>
          </ac:grpSpMkLst>
        </pc:grpChg>
        <pc:grpChg chg="del">
          <ac:chgData name="Grace Lowther" userId="a8fe573b-0694-470f-9a15-3d4093241c1c" providerId="ADAL" clId="{BFFBF17D-6A1B-4660-97F0-754F1C94938B}" dt="2019-07-04T08:25:29.804" v="1004" actId="478"/>
          <ac:grpSpMkLst>
            <pc:docMk/>
            <pc:sldMk cId="4039111466" sldId="376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BFFBF17D-6A1B-4660-97F0-754F1C94938B}" dt="2019-07-04T07:47:20.408" v="123" actId="113"/>
          <ac:graphicFrameMkLst>
            <pc:docMk/>
            <pc:sldMk cId="4039111466" sldId="376"/>
            <ac:graphicFrameMk id="28" creationId="{70670689-15C6-40C4-BBFC-640A0169E7E4}"/>
          </ac:graphicFrameMkLst>
        </pc:graphicFrameChg>
        <pc:picChg chg="mod">
          <ac:chgData name="Grace Lowther" userId="a8fe573b-0694-470f-9a15-3d4093241c1c" providerId="ADAL" clId="{BFFBF17D-6A1B-4660-97F0-754F1C94938B}" dt="2019-07-04T07:47:24.474" v="125" actId="1076"/>
          <ac:picMkLst>
            <pc:docMk/>
            <pc:sldMk cId="4039111466" sldId="376"/>
            <ac:picMk id="29" creationId="{A9779EC1-4AEE-4F3B-A4B3-EB838AA4ED58}"/>
          </ac:picMkLst>
        </pc:picChg>
      </pc:sldChg>
      <pc:sldChg chg="addSp delSp modSp add">
        <pc:chgData name="Grace Lowther" userId="a8fe573b-0694-470f-9a15-3d4093241c1c" providerId="ADAL" clId="{BFFBF17D-6A1B-4660-97F0-754F1C94938B}" dt="2019-07-04T08:25:14.473" v="997"/>
        <pc:sldMkLst>
          <pc:docMk/>
          <pc:sldMk cId="2396654123" sldId="379"/>
        </pc:sldMkLst>
        <pc:spChg chg="add mod">
          <ac:chgData name="Grace Lowther" userId="a8fe573b-0694-470f-9a15-3d4093241c1c" providerId="ADAL" clId="{BFFBF17D-6A1B-4660-97F0-754F1C94938B}" dt="2019-07-04T07:58:28.135" v="337" actId="14100"/>
          <ac:spMkLst>
            <pc:docMk/>
            <pc:sldMk cId="2396654123" sldId="379"/>
            <ac:spMk id="2" creationId="{06326DD2-C031-40F6-8C18-208796DBF0D3}"/>
          </ac:spMkLst>
        </pc:spChg>
        <pc:spChg chg="add mod">
          <ac:chgData name="Grace Lowther" userId="a8fe573b-0694-470f-9a15-3d4093241c1c" providerId="ADAL" clId="{BFFBF17D-6A1B-4660-97F0-754F1C94938B}" dt="2019-07-04T07:58:42.211" v="341" actId="1076"/>
          <ac:spMkLst>
            <pc:docMk/>
            <pc:sldMk cId="2396654123" sldId="379"/>
            <ac:spMk id="21" creationId="{D22F8204-7489-4984-A7E9-5B545D053A7A}"/>
          </ac:spMkLst>
        </pc:spChg>
        <pc:grpChg chg="mod">
          <ac:chgData name="Grace Lowther" userId="a8fe573b-0694-470f-9a15-3d4093241c1c" providerId="ADAL" clId="{BFFBF17D-6A1B-4660-97F0-754F1C94938B}" dt="2019-07-04T07:58:32.463" v="340" actId="1076"/>
          <ac:grpSpMkLst>
            <pc:docMk/>
            <pc:sldMk cId="2396654123" sldId="379"/>
            <ac:grpSpMk id="7" creationId="{99C4B1A8-BD23-4AC9-AE91-AAB5C8633283}"/>
          </ac:grpSpMkLst>
        </pc:grpChg>
        <pc:grpChg chg="del">
          <ac:chgData name="Grace Lowther" userId="a8fe573b-0694-470f-9a15-3d4093241c1c" providerId="ADAL" clId="{BFFBF17D-6A1B-4660-97F0-754F1C94938B}" dt="2019-07-04T08:25:14.192" v="996" actId="478"/>
          <ac:grpSpMkLst>
            <pc:docMk/>
            <pc:sldMk cId="2396654123" sldId="379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BFFBF17D-6A1B-4660-97F0-754F1C94938B}" dt="2019-07-04T08:25:14.473" v="997"/>
          <ac:grpSpMkLst>
            <pc:docMk/>
            <pc:sldMk cId="2396654123" sldId="379"/>
            <ac:grpSpMk id="22" creationId="{95EF6385-BBC3-4038-AB12-1351AA5C4AE9}"/>
          </ac:grpSpMkLst>
        </pc:grpChg>
      </pc:sldChg>
      <pc:sldChg chg="addSp delSp modSp add">
        <pc:chgData name="Grace Lowther" userId="a8fe573b-0694-470f-9a15-3d4093241c1c" providerId="ADAL" clId="{BFFBF17D-6A1B-4660-97F0-754F1C94938B}" dt="2019-07-04T08:25:21.880" v="1001"/>
        <pc:sldMkLst>
          <pc:docMk/>
          <pc:sldMk cId="2343520775" sldId="380"/>
        </pc:sldMkLst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10" creationId="{697395B4-2961-44E3-AE74-D54EF0D5861D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11" creationId="{D318B2BD-E5DB-40FA-8586-06F583EB1E7A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12" creationId="{CC49480E-58C9-4BEE-BEA5-DAA63ADF0E81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13" creationId="{CEB9FF33-0E0F-4484-8064-912664135A02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14" creationId="{96A9B31D-D874-4097-BD2E-6F73112191E9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15" creationId="{CEB275F5-80A8-4479-AE59-EB69C26D97C8}"/>
          </ac:spMkLst>
        </pc:spChg>
        <pc:spChg chg="mod">
          <ac:chgData name="Grace Lowther" userId="a8fe573b-0694-470f-9a15-3d4093241c1c" providerId="ADAL" clId="{BFFBF17D-6A1B-4660-97F0-754F1C94938B}" dt="2019-07-04T08:10:40.737" v="594" actId="12788"/>
          <ac:spMkLst>
            <pc:docMk/>
            <pc:sldMk cId="2343520775" sldId="380"/>
            <ac:spMk id="19" creationId="{5252A847-DE45-4FA3-A1F8-EEBEB845FF8E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20" creationId="{A5C38F47-F340-423F-862F-46AB2FDA8C80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21" creationId="{FB2C42F0-D461-49C6-B165-48E2599478F4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23" creationId="{CB04D445-0633-4302-BF49-D05C44FE1338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24" creationId="{28849A9F-E90A-4B62-A36E-C9C250F4204B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25" creationId="{7591769E-EF1B-46AF-A05D-F232E71332EA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26" creationId="{020245FB-B2D4-4659-B20E-D6C3E891A060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27" creationId="{B6317C3F-9D07-475F-BCE0-A5FA16843C4E}"/>
          </ac:spMkLst>
        </pc:spChg>
        <pc:spChg chg="add mod">
          <ac:chgData name="Grace Lowther" userId="a8fe573b-0694-470f-9a15-3d4093241c1c" providerId="ADAL" clId="{BFFBF17D-6A1B-4660-97F0-754F1C94938B}" dt="2019-07-04T08:08:04.794" v="474" actId="1036"/>
          <ac:spMkLst>
            <pc:docMk/>
            <pc:sldMk cId="2343520775" sldId="380"/>
            <ac:spMk id="28" creationId="{4D6FD732-1799-477C-802A-6872A259E77D}"/>
          </ac:spMkLst>
        </pc:spChg>
        <pc:spChg chg="add mod">
          <ac:chgData name="Grace Lowther" userId="a8fe573b-0694-470f-9a15-3d4093241c1c" providerId="ADAL" clId="{BFFBF17D-6A1B-4660-97F0-754F1C94938B}" dt="2019-07-04T08:10:44.732" v="604" actId="1035"/>
          <ac:spMkLst>
            <pc:docMk/>
            <pc:sldMk cId="2343520775" sldId="380"/>
            <ac:spMk id="29" creationId="{8D3EA175-458C-4D43-A504-109E301C9BBB}"/>
          </ac:spMkLst>
        </pc:spChg>
        <pc:grpChg chg="del">
          <ac:chgData name="Grace Lowther" userId="a8fe573b-0694-470f-9a15-3d4093241c1c" providerId="ADAL" clId="{BFFBF17D-6A1B-4660-97F0-754F1C94938B}" dt="2019-07-04T08:25:21.364" v="1000" actId="478"/>
          <ac:grpSpMkLst>
            <pc:docMk/>
            <pc:sldMk cId="2343520775" sldId="380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BFFBF17D-6A1B-4660-97F0-754F1C94938B}" dt="2019-07-04T08:25:21.880" v="1001"/>
          <ac:grpSpMkLst>
            <pc:docMk/>
            <pc:sldMk cId="2343520775" sldId="380"/>
            <ac:grpSpMk id="30" creationId="{89EC88CA-9F0C-4E12-97A9-744F78233A1F}"/>
          </ac:grpSpMkLst>
        </pc:grpChg>
        <pc:graphicFrameChg chg="add mod">
          <ac:chgData name="Grace Lowther" userId="a8fe573b-0694-470f-9a15-3d4093241c1c" providerId="ADAL" clId="{BFFBF17D-6A1B-4660-97F0-754F1C94938B}" dt="2019-07-04T08:08:04.794" v="474" actId="1036"/>
          <ac:graphicFrameMkLst>
            <pc:docMk/>
            <pc:sldMk cId="2343520775" sldId="380"/>
            <ac:graphicFrameMk id="9" creationId="{2C177D3D-561C-41C7-B93B-2E741B58CEB2}"/>
          </ac:graphicFrameMkLst>
        </pc:graphicFrameChg>
        <pc:graphicFrameChg chg="add mod">
          <ac:chgData name="Grace Lowther" userId="a8fe573b-0694-470f-9a15-3d4093241c1c" providerId="ADAL" clId="{BFFBF17D-6A1B-4660-97F0-754F1C94938B}" dt="2019-07-04T08:08:04.794" v="474" actId="1036"/>
          <ac:graphicFrameMkLst>
            <pc:docMk/>
            <pc:sldMk cId="2343520775" sldId="380"/>
            <ac:graphicFrameMk id="22" creationId="{721E53AD-A4A8-4B5A-A0FC-A83B263CF412}"/>
          </ac:graphicFrameMkLst>
        </pc:graphicFrameChg>
        <pc:picChg chg="del">
          <ac:chgData name="Grace Lowther" userId="a8fe573b-0694-470f-9a15-3d4093241c1c" providerId="ADAL" clId="{BFFBF17D-6A1B-4660-97F0-754F1C94938B}" dt="2019-07-04T08:07:26.631" v="449" actId="478"/>
          <ac:picMkLst>
            <pc:docMk/>
            <pc:sldMk cId="2343520775" sldId="380"/>
            <ac:picMk id="2" creationId="{9E684143-B270-431B-BE32-D6E72778DEB1}"/>
          </ac:picMkLst>
        </pc:picChg>
      </pc:sldChg>
      <pc:sldChg chg="addSp delSp modSp add">
        <pc:chgData name="Grace Lowther" userId="a8fe573b-0694-470f-9a15-3d4093241c1c" providerId="ADAL" clId="{BFFBF17D-6A1B-4660-97F0-754F1C94938B}" dt="2019-07-04T12:33:00.222" v="1087" actId="403"/>
        <pc:sldMkLst>
          <pc:docMk/>
          <pc:sldMk cId="3077564225" sldId="381"/>
        </pc:sldMkLst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2" creationId="{DD9292AE-BC6A-4391-9989-3F6B81F0BA9E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10" creationId="{73931ED3-BDC4-44D2-AFBA-ABAB836EF1A3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11" creationId="{4FE7EF8F-1C2B-4E6F-A802-BF7BBDD34D7E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12" creationId="{FD384508-F57F-4373-8D40-5F35EFE83576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13" creationId="{F47099E4-8952-44DA-AECB-AC8597703F50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14" creationId="{EBC97DF5-81C0-4E81-B315-B4EB2BFB0FED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15" creationId="{F524714F-406E-4D2C-BDFF-85BF3F283B9A}"/>
          </ac:spMkLst>
        </pc:spChg>
        <pc:spChg chg="mod">
          <ac:chgData name="Grace Lowther" userId="a8fe573b-0694-470f-9a15-3d4093241c1c" providerId="ADAL" clId="{BFFBF17D-6A1B-4660-97F0-754F1C94938B}" dt="2019-07-04T12:33:00.222" v="1087" actId="403"/>
          <ac:spMkLst>
            <pc:docMk/>
            <pc:sldMk cId="3077564225" sldId="381"/>
            <ac:spMk id="19" creationId="{5252A847-DE45-4FA3-A1F8-EEBEB845FF8E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20" creationId="{4D58C3A1-76B3-4539-AC1A-532039979FD3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21" creationId="{56226BD3-F8AA-4137-AA39-B5F231B87C16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23" creationId="{1A11090C-6A38-4747-B6F0-909EAF6018AC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24" creationId="{8EAAED6E-39A9-4CFA-8A67-8498EE4B0AA6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25" creationId="{1949E355-840F-418B-A4B6-60206E971874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26" creationId="{47A3461C-F7F1-4E1B-B97A-ADC5711AE18C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27" creationId="{7646AE22-F307-49E0-80B3-0DC5C69A9C86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28" creationId="{6F40E818-7CA6-4871-A7D3-080EC51A1E51}"/>
          </ac:spMkLst>
        </pc:spChg>
        <pc:spChg chg="add del mod">
          <ac:chgData name="Grace Lowther" userId="a8fe573b-0694-470f-9a15-3d4093241c1c" providerId="ADAL" clId="{BFFBF17D-6A1B-4660-97F0-754F1C94938B}" dt="2019-07-04T12:32:51.415" v="1083"/>
          <ac:spMkLst>
            <pc:docMk/>
            <pc:sldMk cId="3077564225" sldId="381"/>
            <ac:spMk id="29" creationId="{C935716D-1B93-4C7D-8AD9-86358430FA82}"/>
          </ac:spMkLst>
        </pc:spChg>
        <pc:grpChg chg="del">
          <ac:chgData name="Grace Lowther" userId="a8fe573b-0694-470f-9a15-3d4093241c1c" providerId="ADAL" clId="{BFFBF17D-6A1B-4660-97F0-754F1C94938B}" dt="2019-07-04T08:25:35.563" v="1008" actId="478"/>
          <ac:grpSpMkLst>
            <pc:docMk/>
            <pc:sldMk cId="3077564225" sldId="381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BFFBF17D-6A1B-4660-97F0-754F1C94938B}" dt="2019-07-04T08:25:35.853" v="1009"/>
          <ac:grpSpMkLst>
            <pc:docMk/>
            <pc:sldMk cId="3077564225" sldId="381"/>
            <ac:grpSpMk id="30" creationId="{362B4195-8B73-43F9-ADC8-156647E0BA06}"/>
          </ac:grpSpMkLst>
        </pc:grpChg>
        <pc:graphicFrameChg chg="add del mod">
          <ac:chgData name="Grace Lowther" userId="a8fe573b-0694-470f-9a15-3d4093241c1c" providerId="ADAL" clId="{BFFBF17D-6A1B-4660-97F0-754F1C94938B}" dt="2019-07-04T12:32:51.415" v="1083"/>
          <ac:graphicFrameMkLst>
            <pc:docMk/>
            <pc:sldMk cId="3077564225" sldId="381"/>
            <ac:graphicFrameMk id="9" creationId="{5890DF33-79DD-4265-9037-7A20106710BE}"/>
          </ac:graphicFrameMkLst>
        </pc:graphicFrameChg>
        <pc:graphicFrameChg chg="add del mod">
          <ac:chgData name="Grace Lowther" userId="a8fe573b-0694-470f-9a15-3d4093241c1c" providerId="ADAL" clId="{BFFBF17D-6A1B-4660-97F0-754F1C94938B}" dt="2019-07-04T12:32:51.415" v="1083"/>
          <ac:graphicFrameMkLst>
            <pc:docMk/>
            <pc:sldMk cId="3077564225" sldId="381"/>
            <ac:graphicFrameMk id="22" creationId="{833852A0-7962-40F5-ADA6-1CE20F9150F3}"/>
          </ac:graphicFrameMkLst>
        </pc:graphicFrameChg>
      </pc:sldChg>
      <pc:sldChg chg="addSp delSp modSp add">
        <pc:chgData name="Grace Lowther" userId="a8fe573b-0694-470f-9a15-3d4093241c1c" providerId="ADAL" clId="{BFFBF17D-6A1B-4660-97F0-754F1C94938B}" dt="2019-07-04T12:27:55.281" v="1039" actId="403"/>
        <pc:sldMkLst>
          <pc:docMk/>
          <pc:sldMk cId="4014221966" sldId="382"/>
        </pc:sldMkLst>
        <pc:spChg chg="mod">
          <ac:chgData name="Grace Lowther" userId="a8fe573b-0694-470f-9a15-3d4093241c1c" providerId="ADAL" clId="{BFFBF17D-6A1B-4660-97F0-754F1C94938B}" dt="2019-07-04T12:27:55.281" v="1039" actId="403"/>
          <ac:spMkLst>
            <pc:docMk/>
            <pc:sldMk cId="4014221966" sldId="382"/>
            <ac:spMk id="19" creationId="{5252A847-DE45-4FA3-A1F8-EEBEB845FF8E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21" creationId="{5E06B407-1DF8-4A57-92B0-D3BB8C2ED19C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23" creationId="{407E720A-DC19-4DDD-9417-5E6BEEF816BC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24" creationId="{AD9EC519-4102-4B04-9D3B-3C301F259A40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25" creationId="{6D11BEF9-6933-4D00-A905-1629F4CF6657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26" creationId="{2E6B8029-B893-430B-8C9E-F333CD286234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27" creationId="{A502DEEA-B7C9-4F9B-9DE2-6480B39CBF74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28" creationId="{245E63D2-F1E4-42E0-9177-99F69D087AC9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29" creationId="{AEC4DDC4-2C07-4B79-90E9-283BDD17657E}"/>
          </ac:spMkLst>
        </pc:spChg>
        <pc:spChg chg="del">
          <ac:chgData name="Grace Lowther" userId="a8fe573b-0694-470f-9a15-3d4093241c1c" providerId="ADAL" clId="{BFFBF17D-6A1B-4660-97F0-754F1C94938B}" dt="2019-07-04T08:14:25.213" v="691" actId="478"/>
          <ac:spMkLst>
            <pc:docMk/>
            <pc:sldMk cId="4014221966" sldId="382"/>
            <ac:spMk id="36" creationId="{83CDAF3F-8092-45C5-B740-0208FA476A65}"/>
          </ac:spMkLst>
        </pc:spChg>
        <pc:spChg chg="del">
          <ac:chgData name="Grace Lowther" userId="a8fe573b-0694-470f-9a15-3d4093241c1c" providerId="ADAL" clId="{BFFBF17D-6A1B-4660-97F0-754F1C94938B}" dt="2019-07-04T08:14:25.213" v="691" actId="478"/>
          <ac:spMkLst>
            <pc:docMk/>
            <pc:sldMk cId="4014221966" sldId="382"/>
            <ac:spMk id="37" creationId="{809B8154-9F93-4C4E-B357-D8468B269314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38" creationId="{01EC04EF-3155-4FF2-B3DA-FE2C0C1691B0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40" creationId="{5FE1632D-2A4E-46A6-BAD9-FF9696D2F410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41" creationId="{E0CC8C81-E930-47A0-8A27-AFF8E2E17931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42" creationId="{65D71D79-3B20-4687-A688-E8BD420D5A58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43" creationId="{71DEDFE2-5017-460D-86BF-B9D692D0DDF9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44" creationId="{489CDEBD-9A02-4807-A887-CDA4E52F9877}"/>
          </ac:spMkLst>
        </pc:spChg>
        <pc:spChg chg="add mod">
          <ac:chgData name="Grace Lowther" userId="a8fe573b-0694-470f-9a15-3d4093241c1c" providerId="ADAL" clId="{BFFBF17D-6A1B-4660-97F0-754F1C94938B}" dt="2019-07-04T08:14:39.283" v="705" actId="1035"/>
          <ac:spMkLst>
            <pc:docMk/>
            <pc:sldMk cId="4014221966" sldId="382"/>
            <ac:spMk id="45" creationId="{F1B9596A-1349-45A2-AD5A-A6AAACCF7E33}"/>
          </ac:spMkLst>
        </pc:spChg>
        <pc:grpChg chg="del">
          <ac:chgData name="Grace Lowther" userId="a8fe573b-0694-470f-9a15-3d4093241c1c" providerId="ADAL" clId="{BFFBF17D-6A1B-4660-97F0-754F1C94938B}" dt="2019-07-04T08:25:47.734" v="1016" actId="478"/>
          <ac:grpSpMkLst>
            <pc:docMk/>
            <pc:sldMk cId="4014221966" sldId="382"/>
            <ac:grpSpMk id="16" creationId="{B31300A9-E3C5-4701-8EF1-45ED088A04DD}"/>
          </ac:grpSpMkLst>
        </pc:grpChg>
        <pc:grpChg chg="del">
          <ac:chgData name="Grace Lowther" userId="a8fe573b-0694-470f-9a15-3d4093241c1c" providerId="ADAL" clId="{BFFBF17D-6A1B-4660-97F0-754F1C94938B}" dt="2019-07-04T08:14:25.213" v="691" actId="478"/>
          <ac:grpSpMkLst>
            <pc:docMk/>
            <pc:sldMk cId="4014221966" sldId="382"/>
            <ac:grpSpMk id="30" creationId="{92AF6348-33FA-441F-85DF-93BCCECD2D36}"/>
          </ac:grpSpMkLst>
        </pc:grpChg>
        <pc:grpChg chg="add">
          <ac:chgData name="Grace Lowther" userId="a8fe573b-0694-470f-9a15-3d4093241c1c" providerId="ADAL" clId="{BFFBF17D-6A1B-4660-97F0-754F1C94938B}" dt="2019-07-04T08:25:47.992" v="1017"/>
          <ac:grpSpMkLst>
            <pc:docMk/>
            <pc:sldMk cId="4014221966" sldId="382"/>
            <ac:grpSpMk id="47" creationId="{E1D58EE7-EF73-4AFE-B047-13148EC46DD1}"/>
          </ac:grpSpMkLst>
        </pc:grpChg>
        <pc:graphicFrameChg chg="del">
          <ac:chgData name="Grace Lowther" userId="a8fe573b-0694-470f-9a15-3d4093241c1c" providerId="ADAL" clId="{BFFBF17D-6A1B-4660-97F0-754F1C94938B}" dt="2019-07-04T08:14:25.213" v="691" actId="478"/>
          <ac:graphicFrameMkLst>
            <pc:docMk/>
            <pc:sldMk cId="4014221966" sldId="382"/>
            <ac:graphicFrameMk id="20" creationId="{3B775DA2-FF4B-41AB-9B64-6EF6A9AC993A}"/>
          </ac:graphicFrameMkLst>
        </pc:graphicFrameChg>
        <pc:graphicFrameChg chg="add mod">
          <ac:chgData name="Grace Lowther" userId="a8fe573b-0694-470f-9a15-3d4093241c1c" providerId="ADAL" clId="{BFFBF17D-6A1B-4660-97F0-754F1C94938B}" dt="2019-07-04T08:14:39.283" v="705" actId="1035"/>
          <ac:graphicFrameMkLst>
            <pc:docMk/>
            <pc:sldMk cId="4014221966" sldId="382"/>
            <ac:graphicFrameMk id="22" creationId="{41B9AE04-E5BE-469C-AFF6-462C1F097C2E}"/>
          </ac:graphicFrameMkLst>
        </pc:graphicFrameChg>
        <pc:graphicFrameChg chg="add mod">
          <ac:chgData name="Grace Lowther" userId="a8fe573b-0694-470f-9a15-3d4093241c1c" providerId="ADAL" clId="{BFFBF17D-6A1B-4660-97F0-754F1C94938B}" dt="2019-07-04T08:14:39.283" v="705" actId="1035"/>
          <ac:graphicFrameMkLst>
            <pc:docMk/>
            <pc:sldMk cId="4014221966" sldId="382"/>
            <ac:graphicFrameMk id="39" creationId="{8DE7E371-73D8-4E0E-9A08-337A52EE6DD7}"/>
          </ac:graphicFrameMkLst>
        </pc:graphicFrameChg>
        <pc:picChg chg="add mod">
          <ac:chgData name="Grace Lowther" userId="a8fe573b-0694-470f-9a15-3d4093241c1c" providerId="ADAL" clId="{BFFBF17D-6A1B-4660-97F0-754F1C94938B}" dt="2019-07-04T08:16:09.439" v="792" actId="1076"/>
          <ac:picMkLst>
            <pc:docMk/>
            <pc:sldMk cId="4014221966" sldId="382"/>
            <ac:picMk id="46" creationId="{F8F00BF2-7DD7-4A7A-BB0F-0A70CD9432AE}"/>
          </ac:picMkLst>
        </pc:picChg>
        <pc:cxnChg chg="mod">
          <ac:chgData name="Grace Lowther" userId="a8fe573b-0694-470f-9a15-3d4093241c1c" providerId="ADAL" clId="{BFFBF17D-6A1B-4660-97F0-754F1C94938B}" dt="2019-07-04T08:14:25.213" v="691" actId="478"/>
          <ac:cxnSpMkLst>
            <pc:docMk/>
            <pc:sldMk cId="4014221966" sldId="382"/>
            <ac:cxnSpMk id="34" creationId="{F7C152F5-9152-4DE0-8F4A-25215B5BA5E9}"/>
          </ac:cxnSpMkLst>
        </pc:cxnChg>
        <pc:cxnChg chg="mod">
          <ac:chgData name="Grace Lowther" userId="a8fe573b-0694-470f-9a15-3d4093241c1c" providerId="ADAL" clId="{BFFBF17D-6A1B-4660-97F0-754F1C94938B}" dt="2019-07-04T08:14:25.213" v="691" actId="478"/>
          <ac:cxnSpMkLst>
            <pc:docMk/>
            <pc:sldMk cId="4014221966" sldId="382"/>
            <ac:cxnSpMk id="35" creationId="{98BA5B74-DF85-4556-8327-0BC64B07F2A6}"/>
          </ac:cxnSpMkLst>
        </pc:cxnChg>
      </pc:sldChg>
      <pc:sldChg chg="addSp delSp modSp add">
        <pc:chgData name="Grace Lowther" userId="a8fe573b-0694-470f-9a15-3d4093241c1c" providerId="ADAL" clId="{BFFBF17D-6A1B-4660-97F0-754F1C94938B}" dt="2019-07-04T12:28:00.691" v="1041" actId="403"/>
        <pc:sldMkLst>
          <pc:docMk/>
          <pc:sldMk cId="4209888755" sldId="383"/>
        </pc:sldMkLst>
        <pc:spChg chg="mod">
          <ac:chgData name="Grace Lowther" userId="a8fe573b-0694-470f-9a15-3d4093241c1c" providerId="ADAL" clId="{BFFBF17D-6A1B-4660-97F0-754F1C94938B}" dt="2019-07-04T12:28:00.691" v="1041" actId="403"/>
          <ac:spMkLst>
            <pc:docMk/>
            <pc:sldMk cId="4209888755" sldId="383"/>
            <ac:spMk id="19" creationId="{5252A847-DE45-4FA3-A1F8-EEBEB845FF8E}"/>
          </ac:spMkLst>
        </pc:spChg>
        <pc:grpChg chg="del">
          <ac:chgData name="Grace Lowther" userId="a8fe573b-0694-470f-9a15-3d4093241c1c" providerId="ADAL" clId="{BFFBF17D-6A1B-4660-97F0-754F1C94938B}" dt="2019-07-04T08:25:57.972" v="1018" actId="478"/>
          <ac:grpSpMkLst>
            <pc:docMk/>
            <pc:sldMk cId="4209888755" sldId="383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BFFBF17D-6A1B-4660-97F0-754F1C94938B}" dt="2019-07-04T08:25:58.173" v="1019"/>
          <ac:grpSpMkLst>
            <pc:docMk/>
            <pc:sldMk cId="4209888755" sldId="383"/>
            <ac:grpSpMk id="30" creationId="{D03E6E36-045A-4C01-9A7B-FFC150362F89}"/>
          </ac:grpSpMkLst>
        </pc:grpChg>
      </pc:sldChg>
      <pc:sldChg chg="addSp delSp modSp add">
        <pc:chgData name="Grace Lowther" userId="a8fe573b-0694-470f-9a15-3d4093241c1c" providerId="ADAL" clId="{BFFBF17D-6A1B-4660-97F0-754F1C94938B}" dt="2019-07-04T12:34:33.886" v="1162" actId="20577"/>
        <pc:sldMkLst>
          <pc:docMk/>
          <pc:sldMk cId="1334110202" sldId="384"/>
        </pc:sldMkLst>
        <pc:spChg chg="mod">
          <ac:chgData name="Grace Lowther" userId="a8fe573b-0694-470f-9a15-3d4093241c1c" providerId="ADAL" clId="{BFFBF17D-6A1B-4660-97F0-754F1C94938B}" dt="2019-07-04T12:34:33.886" v="1162" actId="20577"/>
          <ac:spMkLst>
            <pc:docMk/>
            <pc:sldMk cId="1334110202" sldId="384"/>
            <ac:spMk id="19" creationId="{5252A847-DE45-4FA3-A1F8-EEBEB845FF8E}"/>
          </ac:spMkLst>
        </pc:spChg>
        <pc:grpChg chg="del">
          <ac:chgData name="Grace Lowther" userId="a8fe573b-0694-470f-9a15-3d4093241c1c" providerId="ADAL" clId="{BFFBF17D-6A1B-4660-97F0-754F1C94938B}" dt="2019-07-04T08:26:01.129" v="1020" actId="478"/>
          <ac:grpSpMkLst>
            <pc:docMk/>
            <pc:sldMk cId="1334110202" sldId="384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BFFBF17D-6A1B-4660-97F0-754F1C94938B}" dt="2019-07-04T08:26:01.408" v="1021"/>
          <ac:grpSpMkLst>
            <pc:docMk/>
            <pc:sldMk cId="1334110202" sldId="384"/>
            <ac:grpSpMk id="30" creationId="{E64C7660-56CA-405F-B3A7-D09C0356EA2C}"/>
          </ac:grpSpMkLst>
        </pc:grpChg>
      </pc:sldChg>
      <pc:sldChg chg="addSp modSp add">
        <pc:chgData name="Grace Lowther" userId="a8fe573b-0694-470f-9a15-3d4093241c1c" providerId="ADAL" clId="{BFFBF17D-6A1B-4660-97F0-754F1C94938B}" dt="2019-07-04T08:24:48.876" v="983" actId="164"/>
        <pc:sldMkLst>
          <pc:docMk/>
          <pc:sldMk cId="2637086326" sldId="385"/>
        </pc:sldMkLst>
        <pc:spChg chg="mod">
          <ac:chgData name="Grace Lowther" userId="a8fe573b-0694-470f-9a15-3d4093241c1c" providerId="ADAL" clId="{BFFBF17D-6A1B-4660-97F0-754F1C94938B}" dt="2019-07-04T08:24:48.876" v="983" actId="164"/>
          <ac:spMkLst>
            <pc:docMk/>
            <pc:sldMk cId="2637086326" sldId="385"/>
            <ac:spMk id="7" creationId="{277FDC6C-B99A-4ED8-B341-A52126824B67}"/>
          </ac:spMkLst>
        </pc:spChg>
        <pc:grpChg chg="add mod">
          <ac:chgData name="Grace Lowther" userId="a8fe573b-0694-470f-9a15-3d4093241c1c" providerId="ADAL" clId="{BFFBF17D-6A1B-4660-97F0-754F1C94938B}" dt="2019-07-04T08:24:48.876" v="983" actId="164"/>
          <ac:grpSpMkLst>
            <pc:docMk/>
            <pc:sldMk cId="2637086326" sldId="385"/>
            <ac:grpSpMk id="2" creationId="{0B5FE2AA-CD0E-4AB6-989D-B8329B3F3C6D}"/>
          </ac:grpSpMkLst>
        </pc:grpChg>
        <pc:picChg chg="mod">
          <ac:chgData name="Grace Lowther" userId="a8fe573b-0694-470f-9a15-3d4093241c1c" providerId="ADAL" clId="{BFFBF17D-6A1B-4660-97F0-754F1C94938B}" dt="2019-07-04T08:24:48.876" v="983" actId="164"/>
          <ac:picMkLst>
            <pc:docMk/>
            <pc:sldMk cId="2637086326" sldId="385"/>
            <ac:picMk id="18" creationId="{AF62330C-AB9B-43BE-82E4-98A7F5B9D6D1}"/>
          </ac:picMkLst>
        </pc:picChg>
      </pc:sldChg>
    </pc:docChg>
  </pc:docChgLst>
  <pc:docChgLst>
    <pc:chgData name="Kyle Tidswell-Brown" userId="3518c4a0-5c99-4880-b127-cb60ccf11a39" providerId="ADAL" clId="{D482E8AB-096D-4EAC-B616-5511899BC25A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1/2 – Autumn Block 2 – Addition and Subtraction</a:t>
            </a:r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2</a:t>
            </a:r>
          </a:p>
          <a:p>
            <a:pPr lvl="0"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1: Number Bonds to 10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2: Check Calculations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can you check this calculation using addition?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="" xmlns:a16="http://schemas.microsoft.com/office/drawing/2014/main" id="{D51F7378-91A0-49E8-9BFF-C106C617C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24620"/>
              </p:ext>
            </p:extLst>
          </p:nvPr>
        </p:nvGraphicFramePr>
        <p:xfrm>
          <a:off x="4683045" y="3485209"/>
          <a:ext cx="18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sp>
        <p:nvSpPr>
          <p:cNvPr id="51" name="Rectangle: Rounded Corners 50">
            <a:extLst>
              <a:ext uri="{FF2B5EF4-FFF2-40B4-BE49-F238E27FC236}">
                <a16:creationId xmlns="" xmlns:a16="http://schemas.microsoft.com/office/drawing/2014/main" id="{CEE6EB9C-044F-4D8B-89FF-4ED38DB8484D}"/>
              </a:ext>
            </a:extLst>
          </p:cNvPr>
          <p:cNvSpPr/>
          <p:nvPr/>
        </p:nvSpPr>
        <p:spPr>
          <a:xfrm>
            <a:off x="3119246" y="1721751"/>
            <a:ext cx="2905509" cy="11430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 – 14 = 1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="" xmlns:a16="http://schemas.microsoft.com/office/drawing/2014/main" id="{5C34C0B8-0062-4AEA-ADEE-9BCC38D71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4672050"/>
              </p:ext>
            </p:extLst>
          </p:nvPr>
        </p:nvGraphicFramePr>
        <p:xfrm>
          <a:off x="2647708" y="3497569"/>
          <a:ext cx="1800000" cy="69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441A785-6D98-4595-8A60-518BAF4677DF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09497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can you check this calculation using addition?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14 + 1 = 15</a:t>
            </a:r>
          </a:p>
          <a:p>
            <a:pPr lvl="0" algn="ctr" defTabSz="685800">
              <a:defRPr/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+ 14 = 15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DD9292AE-BC6A-4391-9989-3F6B81F0BA9E}"/>
              </a:ext>
            </a:extLst>
          </p:cNvPr>
          <p:cNvSpPr/>
          <p:nvPr/>
        </p:nvSpPr>
        <p:spPr>
          <a:xfrm>
            <a:off x="3119246" y="1721751"/>
            <a:ext cx="2905509" cy="11430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 – 14 = 1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="" xmlns:a16="http://schemas.microsoft.com/office/drawing/2014/main" id="{9263F82B-96F3-4BD8-9BFC-81A752E2C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756585"/>
              </p:ext>
            </p:extLst>
          </p:nvPr>
        </p:nvGraphicFramePr>
        <p:xfrm>
          <a:off x="4683045" y="3485209"/>
          <a:ext cx="18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="" xmlns:a16="http://schemas.microsoft.com/office/drawing/2014/main" id="{E8E4081F-379A-4A9A-A6C1-6920D559E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649352"/>
              </p:ext>
            </p:extLst>
          </p:nvPr>
        </p:nvGraphicFramePr>
        <p:xfrm>
          <a:off x="2647708" y="3497569"/>
          <a:ext cx="1800000" cy="69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A2D492A-FB0B-4985-96AB-50A9FEA284DA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307756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22A697EA-7FB1-4238-84D0-44E26589E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8277071"/>
              </p:ext>
            </p:extLst>
          </p:nvPr>
        </p:nvGraphicFramePr>
        <p:xfrm>
          <a:off x="1248515" y="3242121"/>
          <a:ext cx="1828557" cy="861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052">
                  <a:extLst>
                    <a:ext uri="{9D8B030D-6E8A-4147-A177-3AD203B41FA5}">
                      <a16:colId xmlns="" xmlns:a16="http://schemas.microsoft.com/office/drawing/2014/main" val="228014454"/>
                    </a:ext>
                  </a:extLst>
                </a:gridCol>
                <a:gridCol w="528505">
                  <a:extLst>
                    <a:ext uri="{9D8B030D-6E8A-4147-A177-3AD203B41FA5}">
                      <a16:colId xmlns="" xmlns:a16="http://schemas.microsoft.com/office/drawing/2014/main" val="3912140452"/>
                    </a:ext>
                  </a:extLst>
                </a:gridCol>
              </a:tblGrid>
              <a:tr h="190299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83127" marR="83127" marT="41564" marB="4156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0031901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26486" marR="26486" marT="23461" marB="2346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26486" marR="26486" marT="23461" marB="2346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2568224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ABB48906-4DF0-4F92-B922-F1E58E130051}"/>
              </a:ext>
            </a:extLst>
          </p:cNvPr>
          <p:cNvGrpSpPr/>
          <p:nvPr/>
        </p:nvGrpSpPr>
        <p:grpSpPr>
          <a:xfrm>
            <a:off x="5865128" y="1675655"/>
            <a:ext cx="1652647" cy="1333485"/>
            <a:chOff x="2326555" y="4096831"/>
            <a:chExt cx="1027274" cy="828885"/>
          </a:xfrm>
          <a:solidFill>
            <a:schemeClr val="bg1"/>
          </a:solidFill>
        </p:grpSpPr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E3BA44DC-FF93-41FA-919F-A2E70C3FF35C}"/>
                </a:ext>
              </a:extLst>
            </p:cNvPr>
            <p:cNvSpPr/>
            <p:nvPr/>
          </p:nvSpPr>
          <p:spPr>
            <a:xfrm>
              <a:off x="2326555" y="4109257"/>
              <a:ext cx="385846" cy="3858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20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6BF60131-BE3E-47E1-AE35-9F99C227EC63}"/>
                </a:ext>
              </a:extLst>
            </p:cNvPr>
            <p:cNvSpPr/>
            <p:nvPr/>
          </p:nvSpPr>
          <p:spPr>
            <a:xfrm>
              <a:off x="2689955" y="4539870"/>
              <a:ext cx="385846" cy="38584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E5F36678-6C8A-4EF1-87E2-13CD4759F96B}"/>
                </a:ext>
              </a:extLst>
            </p:cNvPr>
            <p:cNvSpPr/>
            <p:nvPr/>
          </p:nvSpPr>
          <p:spPr>
            <a:xfrm>
              <a:off x="2967983" y="4096831"/>
              <a:ext cx="385846" cy="38584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18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EE820C2B-80F9-4E2F-99DD-3EC3A7B77B4F}"/>
                </a:ext>
              </a:extLst>
            </p:cNvPr>
            <p:cNvCxnSpPr>
              <a:cxnSpLocks/>
              <a:stCxn id="10" idx="5"/>
              <a:endCxn id="11" idx="1"/>
            </p:cNvCxnSpPr>
            <p:nvPr/>
          </p:nvCxnSpPr>
          <p:spPr>
            <a:xfrm>
              <a:off x="2655895" y="4438597"/>
              <a:ext cx="90566" cy="157779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97405049-73D7-4D30-A882-8EFD13C1D058}"/>
                </a:ext>
              </a:extLst>
            </p:cNvPr>
            <p:cNvCxnSpPr>
              <a:cxnSpLocks/>
              <a:stCxn id="10" idx="6"/>
              <a:endCxn id="12" idx="2"/>
            </p:cNvCxnSpPr>
            <p:nvPr/>
          </p:nvCxnSpPr>
          <p:spPr>
            <a:xfrm flipV="1">
              <a:off x="2712401" y="4289754"/>
              <a:ext cx="255582" cy="1242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FFEC0BC-D79E-4D91-A843-3B608CF60B7F}"/>
              </a:ext>
            </a:extLst>
          </p:cNvPr>
          <p:cNvSpPr txBox="1"/>
          <p:nvPr/>
        </p:nvSpPr>
        <p:spPr>
          <a:xfrm>
            <a:off x="2636552" y="1983832"/>
            <a:ext cx="2176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18 + 2 = 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C8CD255-7139-429C-AD4E-7A671034B72A}"/>
              </a:ext>
            </a:extLst>
          </p:cNvPr>
          <p:cNvSpPr txBox="1"/>
          <p:nvPr/>
        </p:nvSpPr>
        <p:spPr>
          <a:xfrm>
            <a:off x="4372708" y="3473841"/>
            <a:ext cx="252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20 – 5 = 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656D4D26-8DBC-4DF7-B9E6-08094F60FE1F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63601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20 – 5 = 15 is the odd one out because…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74D84218-C058-491F-9D1F-9E5559D95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55894069"/>
              </p:ext>
            </p:extLst>
          </p:nvPr>
        </p:nvGraphicFramePr>
        <p:xfrm>
          <a:off x="1248515" y="3242121"/>
          <a:ext cx="1828557" cy="861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052">
                  <a:extLst>
                    <a:ext uri="{9D8B030D-6E8A-4147-A177-3AD203B41FA5}">
                      <a16:colId xmlns="" xmlns:a16="http://schemas.microsoft.com/office/drawing/2014/main" val="228014454"/>
                    </a:ext>
                  </a:extLst>
                </a:gridCol>
                <a:gridCol w="528505">
                  <a:extLst>
                    <a:ext uri="{9D8B030D-6E8A-4147-A177-3AD203B41FA5}">
                      <a16:colId xmlns="" xmlns:a16="http://schemas.microsoft.com/office/drawing/2014/main" val="3912140452"/>
                    </a:ext>
                  </a:extLst>
                </a:gridCol>
              </a:tblGrid>
              <a:tr h="190299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83127" marR="83127" marT="41564" marB="4156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0031901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26486" marR="26486" marT="23461" marB="2346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26486" marR="26486" marT="23461" marB="2346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2568224"/>
                  </a:ext>
                </a:extLst>
              </a:tr>
            </a:tbl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48B94299-888C-4A64-B36A-8FFB6C8F6849}"/>
              </a:ext>
            </a:extLst>
          </p:cNvPr>
          <p:cNvGrpSpPr/>
          <p:nvPr/>
        </p:nvGrpSpPr>
        <p:grpSpPr>
          <a:xfrm>
            <a:off x="5865128" y="1675655"/>
            <a:ext cx="1652647" cy="1333485"/>
            <a:chOff x="2326555" y="4096831"/>
            <a:chExt cx="1027274" cy="828885"/>
          </a:xfrm>
          <a:solidFill>
            <a:schemeClr val="bg1"/>
          </a:solidFill>
        </p:grpSpPr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A6CFB723-CF18-40FF-A363-57450E4EE633}"/>
                </a:ext>
              </a:extLst>
            </p:cNvPr>
            <p:cNvSpPr/>
            <p:nvPr/>
          </p:nvSpPr>
          <p:spPr>
            <a:xfrm>
              <a:off x="2326555" y="4109257"/>
              <a:ext cx="385846" cy="3858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20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="" xmlns:a16="http://schemas.microsoft.com/office/drawing/2014/main" id="{879616BF-3578-4637-867D-BCB1C2164824}"/>
                </a:ext>
              </a:extLst>
            </p:cNvPr>
            <p:cNvSpPr/>
            <p:nvPr/>
          </p:nvSpPr>
          <p:spPr>
            <a:xfrm>
              <a:off x="2689955" y="4539870"/>
              <a:ext cx="385846" cy="38584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="" xmlns:a16="http://schemas.microsoft.com/office/drawing/2014/main" id="{4A1ED65C-0255-438A-A9AB-FA94A5F749DB}"/>
                </a:ext>
              </a:extLst>
            </p:cNvPr>
            <p:cNvSpPr/>
            <p:nvPr/>
          </p:nvSpPr>
          <p:spPr>
            <a:xfrm>
              <a:off x="2967983" y="4096831"/>
              <a:ext cx="385846" cy="38584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18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9CC3854-E511-4990-B8B5-E8CBE1DC2FD5}"/>
                </a:ext>
              </a:extLst>
            </p:cNvPr>
            <p:cNvCxnSpPr>
              <a:cxnSpLocks/>
              <a:stCxn id="31" idx="5"/>
              <a:endCxn id="32" idx="1"/>
            </p:cNvCxnSpPr>
            <p:nvPr/>
          </p:nvCxnSpPr>
          <p:spPr>
            <a:xfrm>
              <a:off x="2655895" y="4438597"/>
              <a:ext cx="90566" cy="157779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2EE34E48-CD5E-4747-9677-C1D3236381A1}"/>
                </a:ext>
              </a:extLst>
            </p:cNvPr>
            <p:cNvCxnSpPr>
              <a:cxnSpLocks/>
              <a:stCxn id="31" idx="6"/>
              <a:endCxn id="33" idx="2"/>
            </p:cNvCxnSpPr>
            <p:nvPr/>
          </p:nvCxnSpPr>
          <p:spPr>
            <a:xfrm flipV="1">
              <a:off x="2712401" y="4289754"/>
              <a:ext cx="255582" cy="1242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58581163-AA32-4F61-8998-38AD3835B076}"/>
              </a:ext>
            </a:extLst>
          </p:cNvPr>
          <p:cNvSpPr txBox="1"/>
          <p:nvPr/>
        </p:nvSpPr>
        <p:spPr>
          <a:xfrm>
            <a:off x="2636552" y="1983832"/>
            <a:ext cx="2176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18 + 2 = 20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1C399586-4C50-4F1D-AD91-068D85CBC1EE}"/>
              </a:ext>
            </a:extLst>
          </p:cNvPr>
          <p:cNvSpPr txBox="1"/>
          <p:nvPr/>
        </p:nvSpPr>
        <p:spPr>
          <a:xfrm>
            <a:off x="4372708" y="3473841"/>
            <a:ext cx="252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20 – 5 = 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ADF3569-104F-42C1-AAD1-52D5061F4B7C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125165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 – 5 = 15 is the odd one out because the other three represent number facts for 18 + 2 = 20.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3B775DA2-FF4B-41AB-9B64-6EF6A9AC9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2738245"/>
              </p:ext>
            </p:extLst>
          </p:nvPr>
        </p:nvGraphicFramePr>
        <p:xfrm>
          <a:off x="1248515" y="3242121"/>
          <a:ext cx="1828557" cy="861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052">
                  <a:extLst>
                    <a:ext uri="{9D8B030D-6E8A-4147-A177-3AD203B41FA5}">
                      <a16:colId xmlns="" xmlns:a16="http://schemas.microsoft.com/office/drawing/2014/main" val="228014454"/>
                    </a:ext>
                  </a:extLst>
                </a:gridCol>
                <a:gridCol w="528505">
                  <a:extLst>
                    <a:ext uri="{9D8B030D-6E8A-4147-A177-3AD203B41FA5}">
                      <a16:colId xmlns="" xmlns:a16="http://schemas.microsoft.com/office/drawing/2014/main" val="3912140452"/>
                    </a:ext>
                  </a:extLst>
                </a:gridCol>
              </a:tblGrid>
              <a:tr h="190299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83127" marR="83127" marT="41564" marB="4156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0031901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26486" marR="26486" marT="23461" marB="2346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26486" marR="26486" marT="23461" marB="23461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2568224"/>
                  </a:ext>
                </a:extLst>
              </a:tr>
            </a:tbl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92AF6348-33FA-441F-85DF-93BCCECD2D36}"/>
              </a:ext>
            </a:extLst>
          </p:cNvPr>
          <p:cNvGrpSpPr/>
          <p:nvPr/>
        </p:nvGrpSpPr>
        <p:grpSpPr>
          <a:xfrm>
            <a:off x="5865128" y="1675655"/>
            <a:ext cx="1652647" cy="1333485"/>
            <a:chOff x="2326555" y="4096831"/>
            <a:chExt cx="1027274" cy="828885"/>
          </a:xfrm>
          <a:solidFill>
            <a:schemeClr val="bg1"/>
          </a:solidFill>
        </p:grpSpPr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84EC2D0F-6C99-48F0-ADD0-B04C1F2FEFF7}"/>
                </a:ext>
              </a:extLst>
            </p:cNvPr>
            <p:cNvSpPr/>
            <p:nvPr/>
          </p:nvSpPr>
          <p:spPr>
            <a:xfrm>
              <a:off x="2326555" y="4109257"/>
              <a:ext cx="385846" cy="3858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20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="" xmlns:a16="http://schemas.microsoft.com/office/drawing/2014/main" id="{9A753E9E-E1EB-4E1C-B1E0-C24A69AA9A58}"/>
                </a:ext>
              </a:extLst>
            </p:cNvPr>
            <p:cNvSpPr/>
            <p:nvPr/>
          </p:nvSpPr>
          <p:spPr>
            <a:xfrm>
              <a:off x="2689955" y="4539870"/>
              <a:ext cx="385846" cy="38584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="" xmlns:a16="http://schemas.microsoft.com/office/drawing/2014/main" id="{559C34E4-0C2E-432D-8B19-CE8807E9C73B}"/>
                </a:ext>
              </a:extLst>
            </p:cNvPr>
            <p:cNvSpPr/>
            <p:nvPr/>
          </p:nvSpPr>
          <p:spPr>
            <a:xfrm>
              <a:off x="2967983" y="4096831"/>
              <a:ext cx="385846" cy="38584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18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7C152F5-9152-4DE0-8F4A-25215B5BA5E9}"/>
                </a:ext>
              </a:extLst>
            </p:cNvPr>
            <p:cNvCxnSpPr>
              <a:cxnSpLocks/>
              <a:stCxn id="31" idx="5"/>
              <a:endCxn id="32" idx="1"/>
            </p:cNvCxnSpPr>
            <p:nvPr/>
          </p:nvCxnSpPr>
          <p:spPr>
            <a:xfrm>
              <a:off x="2655895" y="4438597"/>
              <a:ext cx="90566" cy="157779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98BA5B74-DF85-4556-8327-0BC64B07F2A6}"/>
                </a:ext>
              </a:extLst>
            </p:cNvPr>
            <p:cNvCxnSpPr>
              <a:cxnSpLocks/>
              <a:stCxn id="31" idx="6"/>
              <a:endCxn id="33" idx="2"/>
            </p:cNvCxnSpPr>
            <p:nvPr/>
          </p:nvCxnSpPr>
          <p:spPr>
            <a:xfrm flipV="1">
              <a:off x="2712401" y="4289754"/>
              <a:ext cx="255582" cy="12426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83CDAF3F-8092-45C5-B740-0208FA476A65}"/>
              </a:ext>
            </a:extLst>
          </p:cNvPr>
          <p:cNvSpPr txBox="1"/>
          <p:nvPr/>
        </p:nvSpPr>
        <p:spPr>
          <a:xfrm>
            <a:off x="2636552" y="1983832"/>
            <a:ext cx="2176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18 + 2 = 20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809B8154-9F93-4C4E-B357-D8468B269314}"/>
              </a:ext>
            </a:extLst>
          </p:cNvPr>
          <p:cNvSpPr txBox="1"/>
          <p:nvPr/>
        </p:nvSpPr>
        <p:spPr>
          <a:xfrm>
            <a:off x="4372708" y="3473841"/>
            <a:ext cx="2524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 – 5 = 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9F1E08F-C699-4030-8F0D-764AC794E5A7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272997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9E96563-D5D3-40D5-B64D-3115BDC9F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3726"/>
            <a:ext cx="8913124" cy="6322100"/>
          </a:xfrm>
          <a:prstGeom prst="rect">
            <a:avLst/>
          </a:prstGeom>
        </p:spPr>
      </p:pic>
      <p:sp>
        <p:nvSpPr>
          <p:cNvPr id="18" name="Speech Bubble: Rectangle with Corners Rounded 17">
            <a:extLst>
              <a:ext uri="{FF2B5EF4-FFF2-40B4-BE49-F238E27FC236}">
                <a16:creationId xmlns="" xmlns:a16="http://schemas.microsoft.com/office/drawing/2014/main" id="{16E36F1C-5585-460A-8373-BCE07950C621}"/>
              </a:ext>
            </a:extLst>
          </p:cNvPr>
          <p:cNvSpPr/>
          <p:nvPr/>
        </p:nvSpPr>
        <p:spPr>
          <a:xfrm>
            <a:off x="2421292" y="1626517"/>
            <a:ext cx="2868364" cy="864926"/>
          </a:xfrm>
          <a:prstGeom prst="wedgeRoundRectCallout">
            <a:avLst>
              <a:gd name="adj1" fmla="val 49087"/>
              <a:gd name="adj2" fmla="val 8688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lvl="0" algn="ctr" defTabSz="514350">
              <a:defRPr/>
            </a:pP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I know that 10 + 4 = 14 because 14 – 4 = 10.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7AD78881-343B-45B9-B94F-654C7BE3C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1614141"/>
              </p:ext>
            </p:extLst>
          </p:nvPr>
        </p:nvGraphicFramePr>
        <p:xfrm>
          <a:off x="4683045" y="3485209"/>
          <a:ext cx="18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72A3E584-0095-4A4B-A22A-4647F9AC3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7445682"/>
              </p:ext>
            </p:extLst>
          </p:nvPr>
        </p:nvGraphicFramePr>
        <p:xfrm>
          <a:off x="2647708" y="3497569"/>
          <a:ext cx="1800000" cy="69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D435311-92C1-4F54-A42D-149BFDF2A068}"/>
              </a:ext>
            </a:extLst>
          </p:cNvPr>
          <p:cNvSpPr/>
          <p:nvPr/>
        </p:nvSpPr>
        <p:spPr>
          <a:xfrm>
            <a:off x="3817778" y="326124"/>
            <a:ext cx="1398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52622C4-A32E-4456-81F7-9003CDCEAC7E}"/>
              </a:ext>
            </a:extLst>
          </p:cNvPr>
          <p:cNvSpPr/>
          <p:nvPr/>
        </p:nvSpPr>
        <p:spPr>
          <a:xfrm>
            <a:off x="804133" y="4438010"/>
            <a:ext cx="4887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Is her method correct? Convince me.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1B1BAF4-0AD6-4F48-A918-9EA247E8E8E7}"/>
              </a:ext>
            </a:extLst>
          </p:cNvPr>
          <p:cNvSpPr/>
          <p:nvPr/>
        </p:nvSpPr>
        <p:spPr>
          <a:xfrm>
            <a:off x="804133" y="1026186"/>
            <a:ext cx="1580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Kayla says,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499206D-1CB7-4E1B-9C11-E1A68CB9D643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1561548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9E96563-D5D3-40D5-B64D-3115BDC9F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3726"/>
            <a:ext cx="8913124" cy="6322100"/>
          </a:xfrm>
          <a:prstGeom prst="rect">
            <a:avLst/>
          </a:prstGeom>
        </p:spPr>
      </p:pic>
      <p:sp>
        <p:nvSpPr>
          <p:cNvPr id="18" name="Speech Bubble: Rectangle with Corners Rounded 17">
            <a:extLst>
              <a:ext uri="{FF2B5EF4-FFF2-40B4-BE49-F238E27FC236}">
                <a16:creationId xmlns="" xmlns:a16="http://schemas.microsoft.com/office/drawing/2014/main" id="{16E36F1C-5585-460A-8373-BCE07950C621}"/>
              </a:ext>
            </a:extLst>
          </p:cNvPr>
          <p:cNvSpPr/>
          <p:nvPr/>
        </p:nvSpPr>
        <p:spPr>
          <a:xfrm>
            <a:off x="2421292" y="1626517"/>
            <a:ext cx="2868364" cy="864926"/>
          </a:xfrm>
          <a:prstGeom prst="wedgeRoundRectCallout">
            <a:avLst>
              <a:gd name="adj1" fmla="val 49087"/>
              <a:gd name="adj2" fmla="val 8688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lvl="0" algn="ctr" defTabSz="514350">
              <a:defRPr/>
            </a:pP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I know that 10 + 4 = 14 because 14 – 4 = 10.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7AD78881-343B-45B9-B94F-654C7BE3C2ED}"/>
              </a:ext>
            </a:extLst>
          </p:cNvPr>
          <p:cNvGraphicFramePr>
            <a:graphicFrameLocks noGrp="1"/>
          </p:cNvGraphicFramePr>
          <p:nvPr/>
        </p:nvGraphicFramePr>
        <p:xfrm>
          <a:off x="4683045" y="3485209"/>
          <a:ext cx="18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72A3E584-0095-4A4B-A22A-4647F9AC3798}"/>
              </a:ext>
            </a:extLst>
          </p:cNvPr>
          <p:cNvGraphicFramePr>
            <a:graphicFrameLocks noGrp="1"/>
          </p:cNvGraphicFramePr>
          <p:nvPr/>
        </p:nvGraphicFramePr>
        <p:xfrm>
          <a:off x="2647708" y="3497569"/>
          <a:ext cx="1800000" cy="69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D435311-92C1-4F54-A42D-149BFDF2A068}"/>
              </a:ext>
            </a:extLst>
          </p:cNvPr>
          <p:cNvSpPr/>
          <p:nvPr/>
        </p:nvSpPr>
        <p:spPr>
          <a:xfrm>
            <a:off x="3817778" y="326124"/>
            <a:ext cx="1398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52622C4-A32E-4456-81F7-9003CDCEAC7E}"/>
              </a:ext>
            </a:extLst>
          </p:cNvPr>
          <p:cNvSpPr/>
          <p:nvPr/>
        </p:nvSpPr>
        <p:spPr>
          <a:xfrm>
            <a:off x="804133" y="4438010"/>
            <a:ext cx="48157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Is her method correct? Convince me.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Yes, Kayla is correct because…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078F984-DDFA-4194-B8D4-F12E1AE4B9F2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449756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9E96563-D5D3-40D5-B64D-3115BDC9F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3726"/>
            <a:ext cx="8913124" cy="6322100"/>
          </a:xfrm>
          <a:prstGeom prst="rect">
            <a:avLst/>
          </a:prstGeom>
        </p:spPr>
      </p:pic>
      <p:sp>
        <p:nvSpPr>
          <p:cNvPr id="18" name="Speech Bubble: Rectangle with Corners Rounded 17">
            <a:extLst>
              <a:ext uri="{FF2B5EF4-FFF2-40B4-BE49-F238E27FC236}">
                <a16:creationId xmlns="" xmlns:a16="http://schemas.microsoft.com/office/drawing/2014/main" id="{16E36F1C-5585-460A-8373-BCE07950C621}"/>
              </a:ext>
            </a:extLst>
          </p:cNvPr>
          <p:cNvSpPr/>
          <p:nvPr/>
        </p:nvSpPr>
        <p:spPr>
          <a:xfrm>
            <a:off x="2421292" y="1626517"/>
            <a:ext cx="2868364" cy="864926"/>
          </a:xfrm>
          <a:prstGeom prst="wedgeRoundRectCallout">
            <a:avLst>
              <a:gd name="adj1" fmla="val 49087"/>
              <a:gd name="adj2" fmla="val 8688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lvl="0" algn="ctr" defTabSz="514350">
              <a:defRPr/>
            </a:pP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I know that 10 + 4 = 14 because 14 – 4 = 10.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7AD78881-343B-45B9-B94F-654C7BE3C2ED}"/>
              </a:ext>
            </a:extLst>
          </p:cNvPr>
          <p:cNvGraphicFramePr>
            <a:graphicFrameLocks noGrp="1"/>
          </p:cNvGraphicFramePr>
          <p:nvPr/>
        </p:nvGraphicFramePr>
        <p:xfrm>
          <a:off x="4683045" y="3485209"/>
          <a:ext cx="18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72A3E584-0095-4A4B-A22A-4647F9AC3798}"/>
              </a:ext>
            </a:extLst>
          </p:cNvPr>
          <p:cNvGraphicFramePr>
            <a:graphicFrameLocks noGrp="1"/>
          </p:cNvGraphicFramePr>
          <p:nvPr/>
        </p:nvGraphicFramePr>
        <p:xfrm>
          <a:off x="2647708" y="3497569"/>
          <a:ext cx="1800000" cy="69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D435311-92C1-4F54-A42D-149BFDF2A068}"/>
              </a:ext>
            </a:extLst>
          </p:cNvPr>
          <p:cNvSpPr/>
          <p:nvPr/>
        </p:nvSpPr>
        <p:spPr>
          <a:xfrm>
            <a:off x="3817778" y="326124"/>
            <a:ext cx="1398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52622C4-A32E-4456-81F7-9003CDCEAC7E}"/>
              </a:ext>
            </a:extLst>
          </p:cNvPr>
          <p:cNvSpPr/>
          <p:nvPr/>
        </p:nvSpPr>
        <p:spPr>
          <a:xfrm>
            <a:off x="804133" y="4438010"/>
            <a:ext cx="7945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Is her method correct? Convince me. 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Yes, Kayla is correct because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she has used the inverse operation and her knowledge of fact families for 10, 4 and 14 to check her calculation. 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008C3A6-57B1-4F07-B512-64EA9EE5CC9F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62503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Rewrite the following to make it a subtraction word problem.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already have 9 cherries in the tub.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Then I put 6 more cherries in.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Now I have 15 cherries all together.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02B80454-4CA7-4CD4-8809-8390A063A3FB}"/>
              </a:ext>
            </a:extLst>
          </p:cNvPr>
          <p:cNvGrpSpPr/>
          <p:nvPr/>
        </p:nvGrpSpPr>
        <p:grpSpPr>
          <a:xfrm>
            <a:off x="3315229" y="3330473"/>
            <a:ext cx="2513542" cy="1591654"/>
            <a:chOff x="3123662" y="3808305"/>
            <a:chExt cx="2513542" cy="1591654"/>
          </a:xfrm>
        </p:grpSpPr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EE842B82-CD83-4F66-984C-919F0874505B}"/>
                </a:ext>
              </a:extLst>
            </p:cNvPr>
            <p:cNvGrpSpPr/>
            <p:nvPr/>
          </p:nvGrpSpPr>
          <p:grpSpPr>
            <a:xfrm>
              <a:off x="3123662" y="3808306"/>
              <a:ext cx="1184221" cy="1591653"/>
              <a:chOff x="2998704" y="4130039"/>
              <a:chExt cx="1184221" cy="1591653"/>
            </a:xfrm>
          </p:grpSpPr>
          <p:pic>
            <p:nvPicPr>
              <p:cNvPr id="41" name="Picture 40">
                <a:extLst>
                  <a:ext uri="{FF2B5EF4-FFF2-40B4-BE49-F238E27FC236}">
                    <a16:creationId xmlns="" xmlns:a16="http://schemas.microsoft.com/office/drawing/2014/main" id="{98C07AAD-686A-438E-9223-3D0F49F3BB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644288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="" xmlns:a16="http://schemas.microsoft.com/office/drawing/2014/main" id="{E14E600D-7E6C-4FD6-A73B-39F84331B0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773404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="" xmlns:a16="http://schemas.microsoft.com/office/drawing/2014/main" id="{99B8619D-FB16-4B2B-A078-7954DA53E9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902520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44" name="Picture 43">
                <a:extLst>
                  <a:ext uri="{FF2B5EF4-FFF2-40B4-BE49-F238E27FC236}">
                    <a16:creationId xmlns="" xmlns:a16="http://schemas.microsoft.com/office/drawing/2014/main" id="{8392E22A-EA73-413A-B201-78B1499410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4031636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45" name="Picture 44">
                <a:extLst>
                  <a:ext uri="{FF2B5EF4-FFF2-40B4-BE49-F238E27FC236}">
                    <a16:creationId xmlns="" xmlns:a16="http://schemas.microsoft.com/office/drawing/2014/main" id="{A4544C3F-46AB-4F9E-954E-8B471256C8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2998704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46" name="Picture 45">
                <a:extLst>
                  <a:ext uri="{FF2B5EF4-FFF2-40B4-BE49-F238E27FC236}">
                    <a16:creationId xmlns="" xmlns:a16="http://schemas.microsoft.com/office/drawing/2014/main" id="{24FFF7DF-6797-4AD3-889C-EBA283A280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127821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47" name="Picture 46">
                <a:extLst>
                  <a:ext uri="{FF2B5EF4-FFF2-40B4-BE49-F238E27FC236}">
                    <a16:creationId xmlns="" xmlns:a16="http://schemas.microsoft.com/office/drawing/2014/main" id="{A9394215-EC36-4709-BBD4-84EB70234A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256938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48" name="Picture 47">
                <a:extLst>
                  <a:ext uri="{FF2B5EF4-FFF2-40B4-BE49-F238E27FC236}">
                    <a16:creationId xmlns="" xmlns:a16="http://schemas.microsoft.com/office/drawing/2014/main" id="{B82811D1-D0E2-4845-8B0C-74DDC8112A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386055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49" name="Picture 48">
                <a:extLst>
                  <a:ext uri="{FF2B5EF4-FFF2-40B4-BE49-F238E27FC236}">
                    <a16:creationId xmlns="" xmlns:a16="http://schemas.microsoft.com/office/drawing/2014/main" id="{223F0180-40B1-4ECD-A7E1-1DCA5D85A7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515172" y="4130039"/>
                <a:ext cx="151289" cy="1591653"/>
              </a:xfrm>
              <a:prstGeom prst="rect">
                <a:avLst/>
              </a:prstGeom>
            </p:spPr>
          </p:pic>
        </p:grpSp>
        <p:grpSp>
          <p:nvGrpSpPr>
            <p:cNvPr id="34" name="Group 33">
              <a:extLst>
                <a:ext uri="{FF2B5EF4-FFF2-40B4-BE49-F238E27FC236}">
                  <a16:creationId xmlns="" xmlns:a16="http://schemas.microsoft.com/office/drawing/2014/main" id="{99C5134D-98AD-492D-B751-FCD197A813E4}"/>
                </a:ext>
              </a:extLst>
            </p:cNvPr>
            <p:cNvGrpSpPr/>
            <p:nvPr/>
          </p:nvGrpSpPr>
          <p:grpSpPr>
            <a:xfrm>
              <a:off x="4840335" y="3808305"/>
              <a:ext cx="796869" cy="1591653"/>
              <a:chOff x="5299112" y="4123351"/>
              <a:chExt cx="796869" cy="1591653"/>
            </a:xfrm>
          </p:grpSpPr>
          <p:pic>
            <p:nvPicPr>
              <p:cNvPr id="35" name="Picture 34">
                <a:extLst>
                  <a:ext uri="{FF2B5EF4-FFF2-40B4-BE49-F238E27FC236}">
                    <a16:creationId xmlns="" xmlns:a16="http://schemas.microsoft.com/office/drawing/2014/main" id="{33430210-AEEA-405D-B7CE-82A1A7B951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299112" y="4123351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="" xmlns:a16="http://schemas.microsoft.com/office/drawing/2014/main" id="{AEA6E978-5C8B-415A-87BD-59EA7FA5D2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428228" y="4123351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="" xmlns:a16="http://schemas.microsoft.com/office/drawing/2014/main" id="{601C7397-E95F-4451-9E31-6245F9E928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557344" y="4123351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="" xmlns:a16="http://schemas.microsoft.com/office/drawing/2014/main" id="{22D131D3-522E-486F-AFA5-D4BAE453A8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686460" y="4123351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="" xmlns:a16="http://schemas.microsoft.com/office/drawing/2014/main" id="{C52A4F9C-1E3B-4105-AE98-3D7ED5340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815576" y="4123351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="" xmlns:a16="http://schemas.microsoft.com/office/drawing/2014/main" id="{AFF4BDF2-B60D-4900-870F-261D55C578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944692" y="4123351"/>
                <a:ext cx="151289" cy="1591653"/>
              </a:xfrm>
              <a:prstGeom prst="rect">
                <a:avLst/>
              </a:prstGeom>
            </p:spPr>
          </p:pic>
        </p:grpSp>
      </p:grp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0A42FE2-6F87-456F-9AF5-B5542BA3C5E0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799730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Rewrite the following to make it a subtraction word problem.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already have 9 cherries in the tub.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Then I put 6 more cherries in.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Now I have 15 cherries all together.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have 15 cherries in the tub.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take out 6 cherries.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have 9 cherries left.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="" xmlns:a16="http://schemas.microsoft.com/office/drawing/2014/main" id="{E93E210A-B82D-434E-ADA1-183A0569B866}"/>
              </a:ext>
            </a:extLst>
          </p:cNvPr>
          <p:cNvGrpSpPr/>
          <p:nvPr/>
        </p:nvGrpSpPr>
        <p:grpSpPr>
          <a:xfrm>
            <a:off x="3315229" y="3330473"/>
            <a:ext cx="2513542" cy="1591654"/>
            <a:chOff x="3123662" y="3808305"/>
            <a:chExt cx="2513542" cy="1591654"/>
          </a:xfrm>
        </p:grpSpPr>
        <p:grpSp>
          <p:nvGrpSpPr>
            <p:cNvPr id="49" name="Group 48">
              <a:extLst>
                <a:ext uri="{FF2B5EF4-FFF2-40B4-BE49-F238E27FC236}">
                  <a16:creationId xmlns="" xmlns:a16="http://schemas.microsoft.com/office/drawing/2014/main" id="{1B45378B-C16C-407D-BE55-87E4FF4D3CB7}"/>
                </a:ext>
              </a:extLst>
            </p:cNvPr>
            <p:cNvGrpSpPr/>
            <p:nvPr/>
          </p:nvGrpSpPr>
          <p:grpSpPr>
            <a:xfrm>
              <a:off x="3123662" y="3808306"/>
              <a:ext cx="1184221" cy="1591653"/>
              <a:chOff x="2998704" y="4130039"/>
              <a:chExt cx="1184221" cy="1591653"/>
            </a:xfrm>
          </p:grpSpPr>
          <p:pic>
            <p:nvPicPr>
              <p:cNvPr id="57" name="Picture 56">
                <a:extLst>
                  <a:ext uri="{FF2B5EF4-FFF2-40B4-BE49-F238E27FC236}">
                    <a16:creationId xmlns="" xmlns:a16="http://schemas.microsoft.com/office/drawing/2014/main" id="{2BED2DC2-7B46-4EBF-8360-3368B5DDF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644288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58" name="Picture 57">
                <a:extLst>
                  <a:ext uri="{FF2B5EF4-FFF2-40B4-BE49-F238E27FC236}">
                    <a16:creationId xmlns="" xmlns:a16="http://schemas.microsoft.com/office/drawing/2014/main" id="{27BDDE6E-E23D-4B57-8386-9811022258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773404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59" name="Picture 58">
                <a:extLst>
                  <a:ext uri="{FF2B5EF4-FFF2-40B4-BE49-F238E27FC236}">
                    <a16:creationId xmlns="" xmlns:a16="http://schemas.microsoft.com/office/drawing/2014/main" id="{51D07656-9A76-4461-80D0-19A01E7D67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902520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60" name="Picture 59">
                <a:extLst>
                  <a:ext uri="{FF2B5EF4-FFF2-40B4-BE49-F238E27FC236}">
                    <a16:creationId xmlns="" xmlns:a16="http://schemas.microsoft.com/office/drawing/2014/main" id="{E338B73D-DA0A-454B-BF5B-5279B4A20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4031636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61" name="Picture 60">
                <a:extLst>
                  <a:ext uri="{FF2B5EF4-FFF2-40B4-BE49-F238E27FC236}">
                    <a16:creationId xmlns="" xmlns:a16="http://schemas.microsoft.com/office/drawing/2014/main" id="{B7055519-9D48-47C5-B4A8-737F4D526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2998704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62" name="Picture 61">
                <a:extLst>
                  <a:ext uri="{FF2B5EF4-FFF2-40B4-BE49-F238E27FC236}">
                    <a16:creationId xmlns="" xmlns:a16="http://schemas.microsoft.com/office/drawing/2014/main" id="{4BC16117-C232-4B9E-BA64-470898EC0E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127821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63" name="Picture 62">
                <a:extLst>
                  <a:ext uri="{FF2B5EF4-FFF2-40B4-BE49-F238E27FC236}">
                    <a16:creationId xmlns="" xmlns:a16="http://schemas.microsoft.com/office/drawing/2014/main" id="{F4E999A2-313C-43A8-ACA9-50B513B27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256938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64" name="Picture 63">
                <a:extLst>
                  <a:ext uri="{FF2B5EF4-FFF2-40B4-BE49-F238E27FC236}">
                    <a16:creationId xmlns="" xmlns:a16="http://schemas.microsoft.com/office/drawing/2014/main" id="{63CDFBD5-5E6A-4D24-89E5-462099CF15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386055" y="4130039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65" name="Picture 64">
                <a:extLst>
                  <a:ext uri="{FF2B5EF4-FFF2-40B4-BE49-F238E27FC236}">
                    <a16:creationId xmlns="" xmlns:a16="http://schemas.microsoft.com/office/drawing/2014/main" id="{03D8F23D-CC19-4017-978C-EBA1AA4940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3515172" y="4130039"/>
                <a:ext cx="151289" cy="1591653"/>
              </a:xfrm>
              <a:prstGeom prst="rect">
                <a:avLst/>
              </a:prstGeom>
            </p:spPr>
          </p:pic>
        </p:grpSp>
        <p:grpSp>
          <p:nvGrpSpPr>
            <p:cNvPr id="50" name="Group 49">
              <a:extLst>
                <a:ext uri="{FF2B5EF4-FFF2-40B4-BE49-F238E27FC236}">
                  <a16:creationId xmlns="" xmlns:a16="http://schemas.microsoft.com/office/drawing/2014/main" id="{B3210E26-B232-4269-AFBF-B37D00E4A6F9}"/>
                </a:ext>
              </a:extLst>
            </p:cNvPr>
            <p:cNvGrpSpPr/>
            <p:nvPr/>
          </p:nvGrpSpPr>
          <p:grpSpPr>
            <a:xfrm>
              <a:off x="4840335" y="3808305"/>
              <a:ext cx="796869" cy="1591653"/>
              <a:chOff x="5299112" y="4123351"/>
              <a:chExt cx="796869" cy="1591653"/>
            </a:xfrm>
          </p:grpSpPr>
          <p:pic>
            <p:nvPicPr>
              <p:cNvPr id="51" name="Picture 50">
                <a:extLst>
                  <a:ext uri="{FF2B5EF4-FFF2-40B4-BE49-F238E27FC236}">
                    <a16:creationId xmlns="" xmlns:a16="http://schemas.microsoft.com/office/drawing/2014/main" id="{82B7F0AA-54CD-4AFA-A75A-9570FE1E7A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299112" y="4123351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52" name="Picture 51">
                <a:extLst>
                  <a:ext uri="{FF2B5EF4-FFF2-40B4-BE49-F238E27FC236}">
                    <a16:creationId xmlns="" xmlns:a16="http://schemas.microsoft.com/office/drawing/2014/main" id="{9AE7E182-0B9E-4E12-A0B5-D5341DD3FE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428228" y="4123351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53" name="Picture 52">
                <a:extLst>
                  <a:ext uri="{FF2B5EF4-FFF2-40B4-BE49-F238E27FC236}">
                    <a16:creationId xmlns="" xmlns:a16="http://schemas.microsoft.com/office/drawing/2014/main" id="{1144B586-A2DA-4EB4-845C-AC95B7BBF5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557344" y="4123351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54" name="Picture 53">
                <a:extLst>
                  <a:ext uri="{FF2B5EF4-FFF2-40B4-BE49-F238E27FC236}">
                    <a16:creationId xmlns="" xmlns:a16="http://schemas.microsoft.com/office/drawing/2014/main" id="{D9CCEAE3-C43F-46AC-8715-D00FB5B5CC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686460" y="4123351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55" name="Picture 54">
                <a:extLst>
                  <a:ext uri="{FF2B5EF4-FFF2-40B4-BE49-F238E27FC236}">
                    <a16:creationId xmlns="" xmlns:a16="http://schemas.microsoft.com/office/drawing/2014/main" id="{D81E11F6-EC07-46BD-BEC3-65B93AFFF2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815576" y="4123351"/>
                <a:ext cx="151289" cy="1591653"/>
              </a:xfrm>
              <a:prstGeom prst="rect">
                <a:avLst/>
              </a:prstGeom>
            </p:spPr>
          </p:pic>
          <p:pic>
            <p:nvPicPr>
              <p:cNvPr id="56" name="Picture 55">
                <a:extLst>
                  <a:ext uri="{FF2B5EF4-FFF2-40B4-BE49-F238E27FC236}">
                    <a16:creationId xmlns="" xmlns:a16="http://schemas.microsoft.com/office/drawing/2014/main" id="{ACCD9087-B2BE-475C-95F2-EFC751EA5C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5944692" y="4123351"/>
                <a:ext cx="151289" cy="1591653"/>
              </a:xfrm>
              <a:prstGeom prst="rect">
                <a:avLst/>
              </a:prstGeom>
            </p:spPr>
          </p:pic>
        </p:grpSp>
      </p:grp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27CC2F3A-5499-42C8-B7F2-F6276C31C3B6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327955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four calculations that represent each bar model.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61AFBBEE-14CB-45E2-9137-73C20D4A1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673344"/>
              </p:ext>
            </p:extLst>
          </p:nvPr>
        </p:nvGraphicFramePr>
        <p:xfrm>
          <a:off x="643838" y="1792040"/>
          <a:ext cx="347388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943">
                  <a:extLst>
                    <a:ext uri="{9D8B030D-6E8A-4147-A177-3AD203B41FA5}">
                      <a16:colId xmlns="" xmlns:a16="http://schemas.microsoft.com/office/drawing/2014/main" val="3556217627"/>
                    </a:ext>
                  </a:extLst>
                </a:gridCol>
                <a:gridCol w="1736943">
                  <a:extLst>
                    <a:ext uri="{9D8B030D-6E8A-4147-A177-3AD203B41FA5}">
                      <a16:colId xmlns="" xmlns:a16="http://schemas.microsoft.com/office/drawing/2014/main" val="1949192465"/>
                    </a:ext>
                  </a:extLst>
                </a:gridCol>
              </a:tblGrid>
              <a:tr h="404165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202192"/>
                  </a:ext>
                </a:extLst>
              </a:tr>
              <a:tr h="404165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798692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855B85B8-0C8E-4331-89A9-FE1C70706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8446145"/>
              </p:ext>
            </p:extLst>
          </p:nvPr>
        </p:nvGraphicFramePr>
        <p:xfrm>
          <a:off x="4965317" y="1792040"/>
          <a:ext cx="347388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943">
                  <a:extLst>
                    <a:ext uri="{9D8B030D-6E8A-4147-A177-3AD203B41FA5}">
                      <a16:colId xmlns="" xmlns:a16="http://schemas.microsoft.com/office/drawing/2014/main" val="3556217627"/>
                    </a:ext>
                  </a:extLst>
                </a:gridCol>
                <a:gridCol w="1736943">
                  <a:extLst>
                    <a:ext uri="{9D8B030D-6E8A-4147-A177-3AD203B41FA5}">
                      <a16:colId xmlns="" xmlns:a16="http://schemas.microsoft.com/office/drawing/2014/main" val="1949192465"/>
                    </a:ext>
                  </a:extLst>
                </a:gridCol>
              </a:tblGrid>
              <a:tr h="404165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202192"/>
                  </a:ext>
                </a:extLst>
              </a:tr>
              <a:tr h="404165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798692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4041372-389C-4F21-A312-B7CE26412B2D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7372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four calculations that represent each bar model.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BFCAED3D-5B13-44E8-B772-1DA344D7F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1076485"/>
              </p:ext>
            </p:extLst>
          </p:nvPr>
        </p:nvGraphicFramePr>
        <p:xfrm>
          <a:off x="643838" y="1792040"/>
          <a:ext cx="347388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943">
                  <a:extLst>
                    <a:ext uri="{9D8B030D-6E8A-4147-A177-3AD203B41FA5}">
                      <a16:colId xmlns="" xmlns:a16="http://schemas.microsoft.com/office/drawing/2014/main" val="3556217627"/>
                    </a:ext>
                  </a:extLst>
                </a:gridCol>
                <a:gridCol w="1736943">
                  <a:extLst>
                    <a:ext uri="{9D8B030D-6E8A-4147-A177-3AD203B41FA5}">
                      <a16:colId xmlns="" xmlns:a16="http://schemas.microsoft.com/office/drawing/2014/main" val="1949192465"/>
                    </a:ext>
                  </a:extLst>
                </a:gridCol>
              </a:tblGrid>
              <a:tr h="404165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202192"/>
                  </a:ext>
                </a:extLst>
              </a:tr>
              <a:tr h="404165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798692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3A826675-7DEF-4048-B0AD-43843F856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020132"/>
              </p:ext>
            </p:extLst>
          </p:nvPr>
        </p:nvGraphicFramePr>
        <p:xfrm>
          <a:off x="4965317" y="1792040"/>
          <a:ext cx="347388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943">
                  <a:extLst>
                    <a:ext uri="{9D8B030D-6E8A-4147-A177-3AD203B41FA5}">
                      <a16:colId xmlns="" xmlns:a16="http://schemas.microsoft.com/office/drawing/2014/main" val="3556217627"/>
                    </a:ext>
                  </a:extLst>
                </a:gridCol>
                <a:gridCol w="1736943">
                  <a:extLst>
                    <a:ext uri="{9D8B030D-6E8A-4147-A177-3AD203B41FA5}">
                      <a16:colId xmlns="" xmlns:a16="http://schemas.microsoft.com/office/drawing/2014/main" val="1949192465"/>
                    </a:ext>
                  </a:extLst>
                </a:gridCol>
              </a:tblGrid>
              <a:tr h="404165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202192"/>
                  </a:ext>
                </a:extLst>
              </a:tr>
              <a:tr h="404165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798692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53A0D52-BFBE-431F-B5CF-929D863A3C18}"/>
              </a:ext>
            </a:extLst>
          </p:cNvPr>
          <p:cNvSpPr txBox="1"/>
          <p:nvPr/>
        </p:nvSpPr>
        <p:spPr>
          <a:xfrm>
            <a:off x="1671292" y="3197981"/>
            <a:ext cx="1418978" cy="2236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+ 5 = 6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 + 1 = 6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 – 1 = 5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 – 5 =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9D7F4BB-0EBE-4A4D-9467-2B8B950611A4}"/>
              </a:ext>
            </a:extLst>
          </p:cNvPr>
          <p:cNvSpPr txBox="1"/>
          <p:nvPr/>
        </p:nvSpPr>
        <p:spPr>
          <a:xfrm>
            <a:off x="5906209" y="3197981"/>
            <a:ext cx="1592103" cy="2236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 + 5 = 14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 + 9 = 14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14 – 9 = 5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14 – 5 = 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23FFBDE-F73F-4960-BA6F-2FFCF64947E8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388943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facts that you could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to check: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99C4B1A8-BD23-4AC9-AE91-AAB5C8633283}"/>
              </a:ext>
            </a:extLst>
          </p:cNvPr>
          <p:cNvGrpSpPr/>
          <p:nvPr/>
        </p:nvGrpSpPr>
        <p:grpSpPr>
          <a:xfrm>
            <a:off x="1849815" y="2006184"/>
            <a:ext cx="5444369" cy="3233559"/>
            <a:chOff x="169537" y="924830"/>
            <a:chExt cx="3173488" cy="1361718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5F03613B-8282-4FBB-8A89-6537FA7C963A}"/>
                </a:ext>
              </a:extLst>
            </p:cNvPr>
            <p:cNvGrpSpPr/>
            <p:nvPr/>
          </p:nvGrpSpPr>
          <p:grpSpPr>
            <a:xfrm>
              <a:off x="169537" y="1810069"/>
              <a:ext cx="3173488" cy="476479"/>
              <a:chOff x="169537" y="1883219"/>
              <a:chExt cx="3173488" cy="476479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="" xmlns:a16="http://schemas.microsoft.com/office/drawing/2014/main" id="{41586373-9B0B-4085-8061-F21DDAF50AC8}"/>
                  </a:ext>
                </a:extLst>
              </p:cNvPr>
              <p:cNvSpPr/>
              <p:nvPr/>
            </p:nvSpPr>
            <p:spPr>
              <a:xfrm>
                <a:off x="2407025" y="2071698"/>
                <a:ext cx="936000" cy="288000"/>
              </a:xfrm>
              <a:prstGeom prst="round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7 + 13 = 20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6A583890-6F15-43CA-941B-340B531B646F}"/>
                  </a:ext>
                </a:extLst>
              </p:cNvPr>
              <p:cNvSpPr txBox="1"/>
              <p:nvPr/>
            </p:nvSpPr>
            <p:spPr>
              <a:xfrm>
                <a:off x="477076" y="1883219"/>
                <a:ext cx="276764" cy="194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>
                    <a:latin typeface="Century Gothic" panose="020B0502020202020204" pitchFamily="34" charset="0"/>
                  </a:rPr>
                  <a:t>a.</a:t>
                </a: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="" xmlns:a16="http://schemas.microsoft.com/office/drawing/2014/main" id="{890028C3-3603-4780-8B91-322573CA75E3}"/>
                  </a:ext>
                </a:extLst>
              </p:cNvPr>
              <p:cNvSpPr/>
              <p:nvPr/>
            </p:nvSpPr>
            <p:spPr>
              <a:xfrm>
                <a:off x="1288281" y="2071698"/>
                <a:ext cx="936000" cy="288000"/>
              </a:xfrm>
              <a:prstGeom prst="round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20 – 17 = 3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B633E21A-EA3F-47E6-B893-5CBCC0700E96}"/>
                  </a:ext>
                </a:extLst>
              </p:cNvPr>
              <p:cNvSpPr txBox="1"/>
              <p:nvPr/>
            </p:nvSpPr>
            <p:spPr>
              <a:xfrm>
                <a:off x="1595820" y="1883219"/>
                <a:ext cx="276764" cy="194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>
                    <a:latin typeface="Century Gothic" panose="020B0502020202020204" pitchFamily="34" charset="0"/>
                  </a:rPr>
                  <a:t>b.</a:t>
                </a: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="" xmlns:a16="http://schemas.microsoft.com/office/drawing/2014/main" id="{341E5352-61FC-4E9E-8EE7-A65191ADD85D}"/>
                  </a:ext>
                </a:extLst>
              </p:cNvPr>
              <p:cNvSpPr/>
              <p:nvPr/>
            </p:nvSpPr>
            <p:spPr>
              <a:xfrm>
                <a:off x="169537" y="2071698"/>
                <a:ext cx="936000" cy="288000"/>
              </a:xfrm>
              <a:prstGeom prst="round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13 + 7 = 20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3E115F18-6D9B-426A-8B69-F9150C39F850}"/>
                  </a:ext>
                </a:extLst>
              </p:cNvPr>
              <p:cNvSpPr txBox="1"/>
              <p:nvPr/>
            </p:nvSpPr>
            <p:spPr>
              <a:xfrm>
                <a:off x="2716969" y="1883219"/>
                <a:ext cx="273026" cy="194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>
                    <a:latin typeface="Century Gothic" panose="020B0502020202020204" pitchFamily="34" charset="0"/>
                  </a:rPr>
                  <a:t>c.</a:t>
                </a:r>
              </a:p>
            </p:txBody>
          </p:sp>
        </p:grpSp>
        <p:sp>
          <p:nvSpPr>
            <p:cNvPr id="10" name="Rectangle: Rounded Corners 9">
              <a:extLst>
                <a:ext uri="{FF2B5EF4-FFF2-40B4-BE49-F238E27FC236}">
                  <a16:creationId xmlns="" xmlns:a16="http://schemas.microsoft.com/office/drawing/2014/main" id="{0C947462-39DC-4C12-B869-9170EC5A8C3D}"/>
                </a:ext>
              </a:extLst>
            </p:cNvPr>
            <p:cNvSpPr/>
            <p:nvPr/>
          </p:nvSpPr>
          <p:spPr>
            <a:xfrm>
              <a:off x="1036281" y="924830"/>
              <a:ext cx="1440000" cy="540000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20 – 7 = 13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5FD255D-5994-4E5F-A3EE-00BEC3AF80FD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facts that you could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to check: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99C4B1A8-BD23-4AC9-AE91-AAB5C8633283}"/>
              </a:ext>
            </a:extLst>
          </p:cNvPr>
          <p:cNvGrpSpPr/>
          <p:nvPr/>
        </p:nvGrpSpPr>
        <p:grpSpPr>
          <a:xfrm>
            <a:off x="1849815" y="2006184"/>
            <a:ext cx="5444369" cy="3233559"/>
            <a:chOff x="169537" y="924830"/>
            <a:chExt cx="3173488" cy="1361718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5F03613B-8282-4FBB-8A89-6537FA7C963A}"/>
                </a:ext>
              </a:extLst>
            </p:cNvPr>
            <p:cNvGrpSpPr/>
            <p:nvPr/>
          </p:nvGrpSpPr>
          <p:grpSpPr>
            <a:xfrm>
              <a:off x="169537" y="1810069"/>
              <a:ext cx="3173488" cy="476479"/>
              <a:chOff x="169537" y="1883219"/>
              <a:chExt cx="3173488" cy="476479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="" xmlns:a16="http://schemas.microsoft.com/office/drawing/2014/main" id="{41586373-9B0B-4085-8061-F21DDAF50AC8}"/>
                  </a:ext>
                </a:extLst>
              </p:cNvPr>
              <p:cNvSpPr/>
              <p:nvPr/>
            </p:nvSpPr>
            <p:spPr>
              <a:xfrm>
                <a:off x="2407025" y="2071698"/>
                <a:ext cx="936000" cy="288000"/>
              </a:xfrm>
              <a:prstGeom prst="round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GB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7 + 13 = 20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6A583890-6F15-43CA-941B-340B531B646F}"/>
                  </a:ext>
                </a:extLst>
              </p:cNvPr>
              <p:cNvSpPr txBox="1"/>
              <p:nvPr/>
            </p:nvSpPr>
            <p:spPr>
              <a:xfrm>
                <a:off x="477076" y="1883219"/>
                <a:ext cx="276764" cy="194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a.</a:t>
                </a: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="" xmlns:a16="http://schemas.microsoft.com/office/drawing/2014/main" id="{890028C3-3603-4780-8B91-322573CA75E3}"/>
                  </a:ext>
                </a:extLst>
              </p:cNvPr>
              <p:cNvSpPr/>
              <p:nvPr/>
            </p:nvSpPr>
            <p:spPr>
              <a:xfrm>
                <a:off x="1288281" y="2071698"/>
                <a:ext cx="936000" cy="288000"/>
              </a:xfrm>
              <a:prstGeom prst="round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GB" sz="2000" b="1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20 – 17 = 3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B633E21A-EA3F-47E6-B893-5CBCC0700E96}"/>
                  </a:ext>
                </a:extLst>
              </p:cNvPr>
              <p:cNvSpPr txBox="1"/>
              <p:nvPr/>
            </p:nvSpPr>
            <p:spPr>
              <a:xfrm>
                <a:off x="1595820" y="1883219"/>
                <a:ext cx="276764" cy="194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b.</a:t>
                </a: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="" xmlns:a16="http://schemas.microsoft.com/office/drawing/2014/main" id="{341E5352-61FC-4E9E-8EE7-A65191ADD85D}"/>
                  </a:ext>
                </a:extLst>
              </p:cNvPr>
              <p:cNvSpPr/>
              <p:nvPr/>
            </p:nvSpPr>
            <p:spPr>
              <a:xfrm>
                <a:off x="169537" y="2071698"/>
                <a:ext cx="936000" cy="288000"/>
              </a:xfrm>
              <a:prstGeom prst="round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GB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13 + 7 = 20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3E115F18-6D9B-426A-8B69-F9150C39F850}"/>
                  </a:ext>
                </a:extLst>
              </p:cNvPr>
              <p:cNvSpPr txBox="1"/>
              <p:nvPr/>
            </p:nvSpPr>
            <p:spPr>
              <a:xfrm>
                <a:off x="2716969" y="1883219"/>
                <a:ext cx="273026" cy="194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c.</a:t>
                </a:r>
              </a:p>
            </p:txBody>
          </p:sp>
        </p:grpSp>
        <p:sp>
          <p:nvSpPr>
            <p:cNvPr id="10" name="Rectangle: Rounded Corners 9">
              <a:extLst>
                <a:ext uri="{FF2B5EF4-FFF2-40B4-BE49-F238E27FC236}">
                  <a16:creationId xmlns="" xmlns:a16="http://schemas.microsoft.com/office/drawing/2014/main" id="{0C947462-39DC-4C12-B869-9170EC5A8C3D}"/>
                </a:ext>
              </a:extLst>
            </p:cNvPr>
            <p:cNvSpPr/>
            <p:nvPr/>
          </p:nvSpPr>
          <p:spPr>
            <a:xfrm>
              <a:off x="1036281" y="924830"/>
              <a:ext cx="1440000" cy="540000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20 – 7 = 13</a:t>
              </a:r>
            </a:p>
          </p:txBody>
        </p:sp>
      </p:grpSp>
      <p:sp>
        <p:nvSpPr>
          <p:cNvPr id="2" name="Oval 1">
            <a:extLst>
              <a:ext uri="{FF2B5EF4-FFF2-40B4-BE49-F238E27FC236}">
                <a16:creationId xmlns="" xmlns:a16="http://schemas.microsoft.com/office/drawing/2014/main" id="{06326DD2-C031-40F6-8C18-208796DBF0D3}"/>
              </a:ext>
            </a:extLst>
          </p:cNvPr>
          <p:cNvSpPr/>
          <p:nvPr/>
        </p:nvSpPr>
        <p:spPr>
          <a:xfrm>
            <a:off x="1677877" y="4174247"/>
            <a:ext cx="1937317" cy="14081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3F81FE96-DC7E-445C-9109-B8E24DCEF565}"/>
              </a:ext>
            </a:extLst>
          </p:cNvPr>
          <p:cNvSpPr/>
          <p:nvPr/>
        </p:nvSpPr>
        <p:spPr>
          <a:xfrm>
            <a:off x="5519928" y="4174247"/>
            <a:ext cx="1937317" cy="14081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F01F777-B465-46F1-ACBA-B8869756E29D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39665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="" xmlns:a16="http://schemas.microsoft.com/office/drawing/2014/main" id="{241B721E-116E-45BB-A23F-E99C6DC11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1457365"/>
              </p:ext>
            </p:extLst>
          </p:nvPr>
        </p:nvGraphicFramePr>
        <p:xfrm>
          <a:off x="2772000" y="4379472"/>
          <a:ext cx="1800000" cy="69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="" xmlns:a16="http://schemas.microsoft.com/office/drawing/2014/main" id="{798457B4-3FA1-47D2-ADED-F19AB76CE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6064688"/>
              </p:ext>
            </p:extLst>
          </p:nvPr>
        </p:nvGraphicFramePr>
        <p:xfrm>
          <a:off x="4881558" y="4379472"/>
          <a:ext cx="18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sp>
        <p:nvSpPr>
          <p:cNvPr id="45" name="Rectangle: Rounded Corners 44">
            <a:extLst>
              <a:ext uri="{FF2B5EF4-FFF2-40B4-BE49-F238E27FC236}">
                <a16:creationId xmlns="" xmlns:a16="http://schemas.microsoft.com/office/drawing/2014/main" id="{A93836AE-A40B-4A9B-8B5D-E1168BF38F0A}"/>
              </a:ext>
            </a:extLst>
          </p:cNvPr>
          <p:cNvSpPr/>
          <p:nvPr/>
        </p:nvSpPr>
        <p:spPr>
          <a:xfrm>
            <a:off x="3119246" y="1436001"/>
            <a:ext cx="2905509" cy="183107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 + 6 = 12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 – 6 = 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4194002-1A48-4BF0-A5BD-163EB1ACB533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23208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It should be 8 + 6 = 14 and 14 – 6 = 8</a:t>
            </a:r>
          </a:p>
          <a:p>
            <a:pPr lvl="0"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="" xmlns:a16="http://schemas.microsoft.com/office/drawing/2014/main" id="{8D3EA175-458C-4D43-A504-109E301C9BBB}"/>
              </a:ext>
            </a:extLst>
          </p:cNvPr>
          <p:cNvSpPr/>
          <p:nvPr/>
        </p:nvSpPr>
        <p:spPr>
          <a:xfrm>
            <a:off x="3119246" y="1436001"/>
            <a:ext cx="2905509" cy="183107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 + 6 = 12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 – 6 = 8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="" xmlns:a16="http://schemas.microsoft.com/office/drawing/2014/main" id="{4996E46C-D6DF-4CB3-A6B9-012376FA8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9836097"/>
              </p:ext>
            </p:extLst>
          </p:nvPr>
        </p:nvGraphicFramePr>
        <p:xfrm>
          <a:off x="2772000" y="4379472"/>
          <a:ext cx="1800000" cy="69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</a:t>
                      </a: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="" xmlns:a16="http://schemas.microsoft.com/office/drawing/2014/main" id="{68A13D38-476D-4DCB-A4EE-5CC02A99A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5171062"/>
              </p:ext>
            </p:extLst>
          </p:nvPr>
        </p:nvGraphicFramePr>
        <p:xfrm>
          <a:off x="4881558" y="4379472"/>
          <a:ext cx="180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="" xmlns:a16="http://schemas.microsoft.com/office/drawing/2014/main" val="3182421750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138572137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851947296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4159614139"/>
                    </a:ext>
                  </a:extLst>
                </a:gridCol>
                <a:gridCol w="360000">
                  <a:extLst>
                    <a:ext uri="{9D8B030D-6E8A-4147-A177-3AD203B41FA5}">
                      <a16:colId xmlns="" xmlns:a16="http://schemas.microsoft.com/office/drawing/2014/main" val="133061679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74746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kumimoji="0" lang="en-GB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5684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A53F2B4-7F72-4CE8-A519-74C10A75C705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343520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A9779EC1-4AEE-4F3B-A4B3-EB838AA4E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50504"/>
            <a:ext cx="8913124" cy="63221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60E9AEC1-FCA4-4E3D-B96D-B97E1AC7F919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all of the calculations that match this image. 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8" name="Table 27">
            <a:extLst>
              <a:ext uri="{FF2B5EF4-FFF2-40B4-BE49-F238E27FC236}">
                <a16:creationId xmlns="" xmlns:a16="http://schemas.microsoft.com/office/drawing/2014/main" id="{70670689-15C6-40C4-BBFC-640A0169E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5406279"/>
              </p:ext>
            </p:extLst>
          </p:nvPr>
        </p:nvGraphicFramePr>
        <p:xfrm>
          <a:off x="2549604" y="3993160"/>
          <a:ext cx="4044793" cy="1142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039">
                  <a:extLst>
                    <a:ext uri="{9D8B030D-6E8A-4147-A177-3AD203B41FA5}">
                      <a16:colId xmlns="" xmlns:a16="http://schemas.microsoft.com/office/drawing/2014/main" val="2444749237"/>
                    </a:ext>
                  </a:extLst>
                </a:gridCol>
                <a:gridCol w="1415678">
                  <a:extLst>
                    <a:ext uri="{9D8B030D-6E8A-4147-A177-3AD203B41FA5}">
                      <a16:colId xmlns="" xmlns:a16="http://schemas.microsoft.com/office/drawing/2014/main" val="2657825845"/>
                    </a:ext>
                  </a:extLst>
                </a:gridCol>
                <a:gridCol w="303359">
                  <a:extLst>
                    <a:ext uri="{9D8B030D-6E8A-4147-A177-3AD203B41FA5}">
                      <a16:colId xmlns="" xmlns:a16="http://schemas.microsoft.com/office/drawing/2014/main" val="1133797966"/>
                    </a:ext>
                  </a:extLst>
                </a:gridCol>
                <a:gridCol w="455039">
                  <a:extLst>
                    <a:ext uri="{9D8B030D-6E8A-4147-A177-3AD203B41FA5}">
                      <a16:colId xmlns="" xmlns:a16="http://schemas.microsoft.com/office/drawing/2014/main" val="3379117173"/>
                    </a:ext>
                  </a:extLst>
                </a:gridCol>
                <a:gridCol w="1415678">
                  <a:extLst>
                    <a:ext uri="{9D8B030D-6E8A-4147-A177-3AD203B41FA5}">
                      <a16:colId xmlns="" xmlns:a16="http://schemas.microsoft.com/office/drawing/2014/main" val="1142064666"/>
                    </a:ext>
                  </a:extLst>
                </a:gridCol>
              </a:tblGrid>
              <a:tr h="470207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 + 9 =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 – 6 =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82312126"/>
                  </a:ext>
                </a:extLst>
              </a:tr>
              <a:tr h="20224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70647482"/>
                  </a:ext>
                </a:extLst>
              </a:tr>
              <a:tr h="470207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14 – 9 =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14 – 5 =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443934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261AEB7-A14C-44CF-91A0-63B376F3A9A8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1605308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A9779EC1-4AEE-4F3B-A4B3-EB838AA4E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50504"/>
            <a:ext cx="8913124" cy="63221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60E9AEC1-FCA4-4E3D-B96D-B97E1AC7F919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all of the calculations that match this image. 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8" name="Table 27">
            <a:extLst>
              <a:ext uri="{FF2B5EF4-FFF2-40B4-BE49-F238E27FC236}">
                <a16:creationId xmlns="" xmlns:a16="http://schemas.microsoft.com/office/drawing/2014/main" id="{70670689-15C6-40C4-BBFC-640A0169E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73674917"/>
              </p:ext>
            </p:extLst>
          </p:nvPr>
        </p:nvGraphicFramePr>
        <p:xfrm>
          <a:off x="2549604" y="3993160"/>
          <a:ext cx="4044793" cy="1142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039">
                  <a:extLst>
                    <a:ext uri="{9D8B030D-6E8A-4147-A177-3AD203B41FA5}">
                      <a16:colId xmlns="" xmlns:a16="http://schemas.microsoft.com/office/drawing/2014/main" val="2444749237"/>
                    </a:ext>
                  </a:extLst>
                </a:gridCol>
                <a:gridCol w="1415678">
                  <a:extLst>
                    <a:ext uri="{9D8B030D-6E8A-4147-A177-3AD203B41FA5}">
                      <a16:colId xmlns="" xmlns:a16="http://schemas.microsoft.com/office/drawing/2014/main" val="2657825845"/>
                    </a:ext>
                  </a:extLst>
                </a:gridCol>
                <a:gridCol w="303359">
                  <a:extLst>
                    <a:ext uri="{9D8B030D-6E8A-4147-A177-3AD203B41FA5}">
                      <a16:colId xmlns="" xmlns:a16="http://schemas.microsoft.com/office/drawing/2014/main" val="1133797966"/>
                    </a:ext>
                  </a:extLst>
                </a:gridCol>
                <a:gridCol w="455039">
                  <a:extLst>
                    <a:ext uri="{9D8B030D-6E8A-4147-A177-3AD203B41FA5}">
                      <a16:colId xmlns="" xmlns:a16="http://schemas.microsoft.com/office/drawing/2014/main" val="3379117173"/>
                    </a:ext>
                  </a:extLst>
                </a:gridCol>
                <a:gridCol w="1415678">
                  <a:extLst>
                    <a:ext uri="{9D8B030D-6E8A-4147-A177-3AD203B41FA5}">
                      <a16:colId xmlns="" xmlns:a16="http://schemas.microsoft.com/office/drawing/2014/main" val="1142064666"/>
                    </a:ext>
                  </a:extLst>
                </a:gridCol>
              </a:tblGrid>
              <a:tr h="47020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 + 9 =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10 – 6 =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82312126"/>
                  </a:ext>
                </a:extLst>
              </a:tr>
              <a:tr h="20224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70647482"/>
                  </a:ext>
                </a:extLst>
              </a:tr>
              <a:tr h="47020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 – 9 =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 – 5 =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443934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18991D4-1A13-4AB5-8FDD-2342D5200350}"/>
              </a:ext>
            </a:extLst>
          </p:cNvPr>
          <p:cNvSpPr txBox="1"/>
          <p:nvPr/>
        </p:nvSpPr>
        <p:spPr>
          <a:xfrm>
            <a:off x="8424080" y="5976476"/>
            <a:ext cx="4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4039111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5c7a0828-c5e4-45f8-a074-18a8fdc88ec6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A5E0EB-4577-4EFC-91EE-F728D949F2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2555</TotalTime>
  <Words>711</Words>
  <Application>Microsoft Office PowerPoint</Application>
  <PresentationFormat>On-screen Show (4:3)</PresentationFormat>
  <Paragraphs>344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user</cp:lastModifiedBy>
  <cp:revision>57</cp:revision>
  <dcterms:created xsi:type="dcterms:W3CDTF">2018-03-17T10:08:43Z</dcterms:created>
  <dcterms:modified xsi:type="dcterms:W3CDTF">2020-06-30T18:46:05Z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