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5" r:id="rId6"/>
    <p:sldId id="389" r:id="rId7"/>
    <p:sldId id="383" r:id="rId8"/>
    <p:sldId id="384" r:id="rId9"/>
    <p:sldId id="355" r:id="rId10"/>
    <p:sldId id="390" r:id="rId11"/>
    <p:sldId id="391" r:id="rId12"/>
    <p:sldId id="392" r:id="rId13"/>
    <p:sldId id="370" r:id="rId14"/>
    <p:sldId id="374" r:id="rId15"/>
    <p:sldId id="393" r:id="rId16"/>
    <p:sldId id="394" r:id="rId17"/>
    <p:sldId id="395" r:id="rId18"/>
    <p:sldId id="396" r:id="rId19"/>
    <p:sldId id="397" r:id="rId20"/>
    <p:sldId id="398" r:id="rId21"/>
    <p:sldId id="39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4C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8DEC3-C6AB-497B-A62F-D4D56FF20167}" v="54" dt="2019-07-08T12:29:31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454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Stebbings" userId="e14ea2a2-07d0-4302-97b9-16dc822a37cc" providerId="ADAL" clId="{4F3D0C38-B600-4BA9-BAB3-6A74AB9B2E06}"/>
  </pc:docChgLst>
  <pc:docChgLst>
    <pc:chgData name="Ashleigh Sobol" userId="8430f2a2-602f-4dde-a79b-412efd9dd8bf" providerId="ADAL" clId="{5C7D35B6-524E-44F9-A05C-6FFD665EEE39}"/>
  </pc:docChgLst>
  <pc:docChgLst>
    <pc:chgData name="Kyle Tidswell-Brown" userId="3518c4a0-5c99-4880-b127-cb60ccf11a39" providerId="ADAL" clId="{DC38DEC3-C6AB-497B-A62F-D4D56FF20167}"/>
    <pc:docChg chg="undo custSel modSld">
      <pc:chgData name="Kyle Tidswell-Brown" userId="3518c4a0-5c99-4880-b127-cb60ccf11a39" providerId="ADAL" clId="{DC38DEC3-C6AB-497B-A62F-D4D56FF20167}" dt="2019-07-09T11:12:10.802" v="363" actId="20577"/>
      <pc:docMkLst>
        <pc:docMk/>
      </pc:docMkLst>
      <pc:sldChg chg="modSp">
        <pc:chgData name="Kyle Tidswell-Brown" userId="3518c4a0-5c99-4880-b127-cb60ccf11a39" providerId="ADAL" clId="{DC38DEC3-C6AB-497B-A62F-D4D56FF20167}" dt="2019-07-08T11:23:43.783" v="3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DC38DEC3-C6AB-497B-A62F-D4D56FF20167}" dt="2019-07-08T11:23:43.783" v="3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DC38DEC3-C6AB-497B-A62F-D4D56FF20167}" dt="2019-07-08T11:23:50.955" v="4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DC38DEC3-C6AB-497B-A62F-D4D56FF20167}" dt="2019-07-08T11:23:50.955" v="4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DC38DEC3-C6AB-497B-A62F-D4D56FF20167}" dt="2019-07-08T11:25:42.484" v="21"/>
        <pc:sldMkLst>
          <pc:docMk/>
          <pc:sldMk cId="273723392" sldId="308"/>
        </pc:sldMkLst>
        <pc:graphicFrameChg chg="del">
          <ac:chgData name="Kyle Tidswell-Brown" userId="3518c4a0-5c99-4880-b127-cb60ccf11a39" providerId="ADAL" clId="{DC38DEC3-C6AB-497B-A62F-D4D56FF20167}" dt="2019-07-08T11:24:50.682" v="10" actId="478"/>
          <ac:graphicFrameMkLst>
            <pc:docMk/>
            <pc:sldMk cId="273723392" sldId="308"/>
            <ac:graphicFrameMk id="3" creationId="{BFCAED3D-5B13-44E8-B772-1DA344D7FC5F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1:25:42.484" v="21"/>
          <ac:graphicFrameMkLst>
            <pc:docMk/>
            <pc:sldMk cId="273723392" sldId="308"/>
            <ac:graphicFrameMk id="12" creationId="{61AFBBEE-14CB-45E2-9137-73C20D4A15AD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1:25:42.484" v="21"/>
          <ac:graphicFrameMkLst>
            <pc:docMk/>
            <pc:sldMk cId="273723392" sldId="308"/>
            <ac:graphicFrameMk id="13" creationId="{855B85B8-0C8E-4331-89A9-FE1C70706D28}"/>
          </ac:graphicFrameMkLst>
        </pc:graphicFrameChg>
        <pc:graphicFrameChg chg="del">
          <ac:chgData name="Kyle Tidswell-Brown" userId="3518c4a0-5c99-4880-b127-cb60ccf11a39" providerId="ADAL" clId="{DC38DEC3-C6AB-497B-A62F-D4D56FF20167}" dt="2019-07-08T11:24:50.682" v="10" actId="478"/>
          <ac:graphicFrameMkLst>
            <pc:docMk/>
            <pc:sldMk cId="273723392" sldId="308"/>
            <ac:graphicFrameMk id="20" creationId="{3A826675-7DEF-4048-B0AD-43843F856222}"/>
          </ac:graphicFrameMkLst>
        </pc:graphicFrameChg>
      </pc:sldChg>
      <pc:sldChg chg="modSp">
        <pc:chgData name="Kyle Tidswell-Brown" userId="3518c4a0-5c99-4880-b127-cb60ccf11a39" providerId="ADAL" clId="{DC38DEC3-C6AB-497B-A62F-D4D56FF20167}" dt="2019-07-08T12:26:19.719" v="226" actId="207"/>
        <pc:sldMkLst>
          <pc:docMk/>
          <pc:sldMk cId="636014570" sldId="314"/>
        </pc:sldMkLst>
        <pc:spChg chg="mod">
          <ac:chgData name="Kyle Tidswell-Brown" userId="3518c4a0-5c99-4880-b127-cb60ccf11a39" providerId="ADAL" clId="{DC38DEC3-C6AB-497B-A62F-D4D56FF20167}" dt="2019-07-08T12:26:19.719" v="226" actId="207"/>
          <ac:spMkLst>
            <pc:docMk/>
            <pc:sldMk cId="636014570" sldId="314"/>
            <ac:spMk id="15" creationId="{2FFEC0BC-D79E-4D91-A843-3B608CF60B7F}"/>
          </ac:spMkLst>
        </pc:spChg>
        <pc:spChg chg="mod">
          <ac:chgData name="Kyle Tidswell-Brown" userId="3518c4a0-5c99-4880-b127-cb60ccf11a39" providerId="ADAL" clId="{DC38DEC3-C6AB-497B-A62F-D4D56FF20167}" dt="2019-07-08T12:24:14.930" v="223" actId="20577"/>
          <ac:spMkLst>
            <pc:docMk/>
            <pc:sldMk cId="636014570" sldId="314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DC38DEC3-C6AB-497B-A62F-D4D56FF20167}" dt="2019-07-08T12:26:19.719" v="226" actId="207"/>
          <ac:spMkLst>
            <pc:docMk/>
            <pc:sldMk cId="636014570" sldId="314"/>
            <ac:spMk id="20" creationId="{7C8CD255-7139-429C-AD4E-7A671034B72A}"/>
          </ac:spMkLst>
        </pc:spChg>
      </pc:sldChg>
      <pc:sldChg chg="modSp">
        <pc:chgData name="Kyle Tidswell-Brown" userId="3518c4a0-5c99-4880-b127-cb60ccf11a39" providerId="ADAL" clId="{DC38DEC3-C6AB-497B-A62F-D4D56FF20167}" dt="2019-07-08T11:25:56.617" v="24" actId="20577"/>
        <pc:sldMkLst>
          <pc:docMk/>
          <pc:sldMk cId="36917022" sldId="360"/>
        </pc:sldMkLst>
        <pc:spChg chg="mod">
          <ac:chgData name="Kyle Tidswell-Brown" userId="3518c4a0-5c99-4880-b127-cb60ccf11a39" providerId="ADAL" clId="{DC38DEC3-C6AB-497B-A62F-D4D56FF20167}" dt="2019-07-08T11:25:53.802" v="22" actId="20577"/>
          <ac:spMkLst>
            <pc:docMk/>
            <pc:sldMk cId="36917022" sldId="360"/>
            <ac:spMk id="12" creationId="{6A583890-6F15-43CA-941B-340B531B646F}"/>
          </ac:spMkLst>
        </pc:spChg>
        <pc:spChg chg="mod">
          <ac:chgData name="Kyle Tidswell-Brown" userId="3518c4a0-5c99-4880-b127-cb60ccf11a39" providerId="ADAL" clId="{DC38DEC3-C6AB-497B-A62F-D4D56FF20167}" dt="2019-07-08T11:25:55.258" v="23" actId="20577"/>
          <ac:spMkLst>
            <pc:docMk/>
            <pc:sldMk cId="36917022" sldId="360"/>
            <ac:spMk id="14" creationId="{B633E21A-EA3F-47E6-B893-5CBCC0700E96}"/>
          </ac:spMkLst>
        </pc:spChg>
        <pc:spChg chg="mod">
          <ac:chgData name="Kyle Tidswell-Brown" userId="3518c4a0-5c99-4880-b127-cb60ccf11a39" providerId="ADAL" clId="{DC38DEC3-C6AB-497B-A62F-D4D56FF20167}" dt="2019-07-08T11:25:56.617" v="24" actId="20577"/>
          <ac:spMkLst>
            <pc:docMk/>
            <pc:sldMk cId="36917022" sldId="360"/>
            <ac:spMk id="20" creationId="{3E115F18-6D9B-426A-8B69-F9150C39F850}"/>
          </ac:spMkLst>
        </pc:spChg>
      </pc:sldChg>
      <pc:sldChg chg="modSp">
        <pc:chgData name="Kyle Tidswell-Brown" userId="3518c4a0-5c99-4880-b127-cb60ccf11a39" providerId="ADAL" clId="{DC38DEC3-C6AB-497B-A62F-D4D56FF20167}" dt="2019-07-08T11:25:36.125" v="20" actId="207"/>
        <pc:sldMkLst>
          <pc:docMk/>
          <pc:sldMk cId="3889434467" sldId="361"/>
        </pc:sldMkLst>
        <pc:spChg chg="mod">
          <ac:chgData name="Kyle Tidswell-Brown" userId="3518c4a0-5c99-4880-b127-cb60ccf11a39" providerId="ADAL" clId="{DC38DEC3-C6AB-497B-A62F-D4D56FF20167}" dt="2019-07-08T11:24:42.886" v="9" actId="1038"/>
          <ac:spMkLst>
            <pc:docMk/>
            <pc:sldMk cId="3889434467" sldId="361"/>
            <ac:spMk id="4" creationId="{053A0D52-BFBE-431F-B5CF-929D863A3C18}"/>
          </ac:spMkLst>
        </pc:spChg>
        <pc:spChg chg="mod">
          <ac:chgData name="Kyle Tidswell-Brown" userId="3518c4a0-5c99-4880-b127-cb60ccf11a39" providerId="ADAL" clId="{DC38DEC3-C6AB-497B-A62F-D4D56FF20167}" dt="2019-07-08T11:24:42.886" v="9" actId="1038"/>
          <ac:spMkLst>
            <pc:docMk/>
            <pc:sldMk cId="3889434467" sldId="361"/>
            <ac:spMk id="22" creationId="{49D7F4BB-0EBE-4A4D-9467-2B8B950611A4}"/>
          </ac:spMkLst>
        </pc:spChg>
        <pc:graphicFrameChg chg="mod modGraphic">
          <ac:chgData name="Kyle Tidswell-Brown" userId="3518c4a0-5c99-4880-b127-cb60ccf11a39" providerId="ADAL" clId="{DC38DEC3-C6AB-497B-A62F-D4D56FF20167}" dt="2019-07-08T11:25:36.125" v="20" actId="207"/>
          <ac:graphicFrameMkLst>
            <pc:docMk/>
            <pc:sldMk cId="3889434467" sldId="361"/>
            <ac:graphicFrameMk id="3" creationId="{BFCAED3D-5B13-44E8-B772-1DA344D7FC5F}"/>
          </ac:graphicFrameMkLst>
        </pc:graphicFrameChg>
        <pc:graphicFrameChg chg="mod modGraphic">
          <ac:chgData name="Kyle Tidswell-Brown" userId="3518c4a0-5c99-4880-b127-cb60ccf11a39" providerId="ADAL" clId="{DC38DEC3-C6AB-497B-A62F-D4D56FF20167}" dt="2019-07-08T11:25:34.119" v="19" actId="207"/>
          <ac:graphicFrameMkLst>
            <pc:docMk/>
            <pc:sldMk cId="3889434467" sldId="361"/>
            <ac:graphicFrameMk id="20" creationId="{3A826675-7DEF-4048-B0AD-43843F856222}"/>
          </ac:graphicFrameMkLst>
        </pc:graphicFrameChg>
      </pc:sldChg>
      <pc:sldChg chg="delSp modSp">
        <pc:chgData name="Kyle Tidswell-Brown" userId="3518c4a0-5c99-4880-b127-cb60ccf11a39" providerId="ADAL" clId="{DC38DEC3-C6AB-497B-A62F-D4D56FF20167}" dt="2019-07-08T12:21:55.866" v="132" actId="255"/>
        <pc:sldMkLst>
          <pc:docMk/>
          <pc:sldMk cId="2232082130" sldId="362"/>
        </pc:sldMkLst>
        <pc:spChg chg="del">
          <ac:chgData name="Kyle Tidswell-Brown" userId="3518c4a0-5c99-4880-b127-cb60ccf11a39" providerId="ADAL" clId="{DC38DEC3-C6AB-497B-A62F-D4D56FF20167}" dt="2019-07-08T12:18:15.157" v="88" actId="478"/>
          <ac:spMkLst>
            <pc:docMk/>
            <pc:sldMk cId="2232082130" sldId="362"/>
            <ac:spMk id="30" creationId="{2D3B06A3-F501-4B42-BAC1-2060ACA3ACA0}"/>
          </ac:spMkLst>
        </pc:spChg>
        <pc:spChg chg="del">
          <ac:chgData name="Kyle Tidswell-Brown" userId="3518c4a0-5c99-4880-b127-cb60ccf11a39" providerId="ADAL" clId="{DC38DEC3-C6AB-497B-A62F-D4D56FF20167}" dt="2019-07-08T12:18:19.985" v="91" actId="478"/>
          <ac:spMkLst>
            <pc:docMk/>
            <pc:sldMk cId="2232082130" sldId="362"/>
            <ac:spMk id="31" creationId="{40A54D38-DC17-4D45-A77D-540838ED17B4}"/>
          </ac:spMkLst>
        </pc:spChg>
        <pc:spChg chg="del">
          <ac:chgData name="Kyle Tidswell-Brown" userId="3518c4a0-5c99-4880-b127-cb60ccf11a39" providerId="ADAL" clId="{DC38DEC3-C6AB-497B-A62F-D4D56FF20167}" dt="2019-07-08T12:18:20.476" v="92" actId="478"/>
          <ac:spMkLst>
            <pc:docMk/>
            <pc:sldMk cId="2232082130" sldId="362"/>
            <ac:spMk id="32" creationId="{D3DD231D-2128-480D-A09F-EF60F5131058}"/>
          </ac:spMkLst>
        </pc:spChg>
        <pc:spChg chg="del mod">
          <ac:chgData name="Kyle Tidswell-Brown" userId="3518c4a0-5c99-4880-b127-cb60ccf11a39" providerId="ADAL" clId="{DC38DEC3-C6AB-497B-A62F-D4D56FF20167}" dt="2019-07-08T12:18:20.992" v="93" actId="478"/>
          <ac:spMkLst>
            <pc:docMk/>
            <pc:sldMk cId="2232082130" sldId="362"/>
            <ac:spMk id="33" creationId="{5D1E379B-EC18-42B7-A972-C220DC9096A1}"/>
          </ac:spMkLst>
        </pc:spChg>
        <pc:spChg chg="del">
          <ac:chgData name="Kyle Tidswell-Brown" userId="3518c4a0-5c99-4880-b127-cb60ccf11a39" providerId="ADAL" clId="{DC38DEC3-C6AB-497B-A62F-D4D56FF20167}" dt="2019-07-08T12:18:29.128" v="101" actId="478"/>
          <ac:spMkLst>
            <pc:docMk/>
            <pc:sldMk cId="2232082130" sldId="362"/>
            <ac:spMk id="34" creationId="{A43A1BAE-C914-451C-9791-6033620E640E}"/>
          </ac:spMkLst>
        </pc:spChg>
        <pc:spChg chg="del">
          <ac:chgData name="Kyle Tidswell-Brown" userId="3518c4a0-5c99-4880-b127-cb60ccf11a39" providerId="ADAL" clId="{DC38DEC3-C6AB-497B-A62F-D4D56FF20167}" dt="2019-07-08T12:18:27.435" v="100" actId="478"/>
          <ac:spMkLst>
            <pc:docMk/>
            <pc:sldMk cId="2232082130" sldId="362"/>
            <ac:spMk id="35" creationId="{B2DB8856-641E-4E04-93F8-4B5E94FBF4BC}"/>
          </ac:spMkLst>
        </pc:spChg>
        <pc:spChg chg="del">
          <ac:chgData name="Kyle Tidswell-Brown" userId="3518c4a0-5c99-4880-b127-cb60ccf11a39" providerId="ADAL" clId="{DC38DEC3-C6AB-497B-A62F-D4D56FF20167}" dt="2019-07-08T12:18:26.974" v="99" actId="478"/>
          <ac:spMkLst>
            <pc:docMk/>
            <pc:sldMk cId="2232082130" sldId="362"/>
            <ac:spMk id="36" creationId="{D5C0531D-C15C-41D4-88E1-C19765A33420}"/>
          </ac:spMkLst>
        </pc:spChg>
        <pc:spChg chg="del">
          <ac:chgData name="Kyle Tidswell-Brown" userId="3518c4a0-5c99-4880-b127-cb60ccf11a39" providerId="ADAL" clId="{DC38DEC3-C6AB-497B-A62F-D4D56FF20167}" dt="2019-07-08T12:18:26.459" v="98" actId="478"/>
          <ac:spMkLst>
            <pc:docMk/>
            <pc:sldMk cId="2232082130" sldId="362"/>
            <ac:spMk id="37" creationId="{AEDEC295-A032-420C-A9F1-BCBA73DEDF7B}"/>
          </ac:spMkLst>
        </pc:spChg>
        <pc:spChg chg="del">
          <ac:chgData name="Kyle Tidswell-Brown" userId="3518c4a0-5c99-4880-b127-cb60ccf11a39" providerId="ADAL" clId="{DC38DEC3-C6AB-497B-A62F-D4D56FF20167}" dt="2019-07-08T12:18:52.706" v="108" actId="478"/>
          <ac:spMkLst>
            <pc:docMk/>
            <pc:sldMk cId="2232082130" sldId="362"/>
            <ac:spMk id="39" creationId="{864231A4-8E50-4CB4-9A7B-414C493CF40C}"/>
          </ac:spMkLst>
        </pc:spChg>
        <pc:spChg chg="del">
          <ac:chgData name="Kyle Tidswell-Brown" userId="3518c4a0-5c99-4880-b127-cb60ccf11a39" providerId="ADAL" clId="{DC38DEC3-C6AB-497B-A62F-D4D56FF20167}" dt="2019-07-08T12:18:52.146" v="107" actId="478"/>
          <ac:spMkLst>
            <pc:docMk/>
            <pc:sldMk cId="2232082130" sldId="362"/>
            <ac:spMk id="40" creationId="{10E9E891-71DF-446D-94CE-B8DE633C8A8F}"/>
          </ac:spMkLst>
        </pc:spChg>
        <pc:spChg chg="del">
          <ac:chgData name="Kyle Tidswell-Brown" userId="3518c4a0-5c99-4880-b127-cb60ccf11a39" providerId="ADAL" clId="{DC38DEC3-C6AB-497B-A62F-D4D56FF20167}" dt="2019-07-08T12:18:51.635" v="106" actId="478"/>
          <ac:spMkLst>
            <pc:docMk/>
            <pc:sldMk cId="2232082130" sldId="362"/>
            <ac:spMk id="41" creationId="{BA0A14EE-ED4B-4926-958B-2717626CD96A}"/>
          </ac:spMkLst>
        </pc:spChg>
        <pc:spChg chg="del">
          <ac:chgData name="Kyle Tidswell-Brown" userId="3518c4a0-5c99-4880-b127-cb60ccf11a39" providerId="ADAL" clId="{DC38DEC3-C6AB-497B-A62F-D4D56FF20167}" dt="2019-07-08T12:18:53.272" v="109" actId="478"/>
          <ac:spMkLst>
            <pc:docMk/>
            <pc:sldMk cId="2232082130" sldId="362"/>
            <ac:spMk id="42" creationId="{97864118-7E95-4B6B-A86D-3D95623E2F4D}"/>
          </ac:spMkLst>
        </pc:spChg>
        <pc:spChg chg="del">
          <ac:chgData name="Kyle Tidswell-Brown" userId="3518c4a0-5c99-4880-b127-cb60ccf11a39" providerId="ADAL" clId="{DC38DEC3-C6AB-497B-A62F-D4D56FF20167}" dt="2019-07-08T12:18:53.759" v="110" actId="478"/>
          <ac:spMkLst>
            <pc:docMk/>
            <pc:sldMk cId="2232082130" sldId="362"/>
            <ac:spMk id="43" creationId="{51A04097-C853-4244-8CD9-AC4C98983BE9}"/>
          </ac:spMkLst>
        </pc:spChg>
        <pc:spChg chg="del">
          <ac:chgData name="Kyle Tidswell-Brown" userId="3518c4a0-5c99-4880-b127-cb60ccf11a39" providerId="ADAL" clId="{DC38DEC3-C6AB-497B-A62F-D4D56FF20167}" dt="2019-07-08T12:18:54.304" v="111" actId="478"/>
          <ac:spMkLst>
            <pc:docMk/>
            <pc:sldMk cId="2232082130" sldId="362"/>
            <ac:spMk id="44" creationId="{DE073C66-B522-43EC-B871-C09D6331123E}"/>
          </ac:spMkLst>
        </pc:spChg>
        <pc:graphicFrameChg chg="mod modGraphic">
          <ac:chgData name="Kyle Tidswell-Brown" userId="3518c4a0-5c99-4880-b127-cb60ccf11a39" providerId="ADAL" clId="{DC38DEC3-C6AB-497B-A62F-D4D56FF20167}" dt="2019-07-08T12:21:55.866" v="132" actId="255"/>
          <ac:graphicFrameMkLst>
            <pc:docMk/>
            <pc:sldMk cId="2232082130" sldId="362"/>
            <ac:graphicFrameMk id="29" creationId="{241B721E-116E-45BB-A23F-E99C6DC119BF}"/>
          </ac:graphicFrameMkLst>
        </pc:graphicFrameChg>
        <pc:graphicFrameChg chg="mod modGraphic">
          <ac:chgData name="Kyle Tidswell-Brown" userId="3518c4a0-5c99-4880-b127-cb60ccf11a39" providerId="ADAL" clId="{DC38DEC3-C6AB-497B-A62F-D4D56FF20167}" dt="2019-07-08T12:19:05.488" v="114" actId="2062"/>
          <ac:graphicFrameMkLst>
            <pc:docMk/>
            <pc:sldMk cId="2232082130" sldId="362"/>
            <ac:graphicFrameMk id="38" creationId="{798457B4-3FA1-47D2-ADED-F19AB76CE391}"/>
          </ac:graphicFrameMkLst>
        </pc:graphicFrameChg>
      </pc:sldChg>
      <pc:sldChg chg="addSp delSp modSp">
        <pc:chgData name="Kyle Tidswell-Brown" userId="3518c4a0-5c99-4880-b127-cb60ccf11a39" providerId="ADAL" clId="{DC38DEC3-C6AB-497B-A62F-D4D56FF20167}" dt="2019-07-09T11:12:03.801" v="361" actId="20577"/>
        <pc:sldMkLst>
          <pc:docMk/>
          <pc:sldMk cId="799730673" sldId="364"/>
        </pc:sldMkLst>
        <pc:spChg chg="mod">
          <ac:chgData name="Kyle Tidswell-Brown" userId="3518c4a0-5c99-4880-b127-cb60ccf11a39" providerId="ADAL" clId="{DC38DEC3-C6AB-497B-A62F-D4D56FF20167}" dt="2019-07-09T11:12:03.801" v="361" actId="20577"/>
          <ac:spMkLst>
            <pc:docMk/>
            <pc:sldMk cId="799730673" sldId="364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DC38DEC3-C6AB-497B-A62F-D4D56FF20167}" dt="2019-07-08T12:29:22.865" v="285" actId="478"/>
          <ac:grpSpMkLst>
            <pc:docMk/>
            <pc:sldMk cId="799730673" sldId="364"/>
            <ac:grpSpMk id="4" creationId="{77710303-B046-48A9-B0A5-AEA219DBE649}"/>
          </ac:grpSpMkLst>
        </pc:grpChg>
        <pc:grpChg chg="add mod">
          <ac:chgData name="Kyle Tidswell-Brown" userId="3518c4a0-5c99-4880-b127-cb60ccf11a39" providerId="ADAL" clId="{DC38DEC3-C6AB-497B-A62F-D4D56FF20167}" dt="2019-07-08T12:29:31.073" v="287" actId="12788"/>
          <ac:grpSpMkLst>
            <pc:docMk/>
            <pc:sldMk cId="799730673" sldId="364"/>
            <ac:grpSpMk id="32" creationId="{02B80454-4CA7-4CD4-8809-8390A063A3FB}"/>
          </ac:grpSpMkLst>
        </pc:grpChg>
      </pc:sldChg>
      <pc:sldChg chg="modSp">
        <pc:chgData name="Kyle Tidswell-Brown" userId="3518c4a0-5c99-4880-b127-cb60ccf11a39" providerId="ADAL" clId="{DC38DEC3-C6AB-497B-A62F-D4D56FF20167}" dt="2019-07-09T11:12:10.802" v="363" actId="20577"/>
        <pc:sldMkLst>
          <pc:docMk/>
          <pc:sldMk cId="3279551149" sldId="368"/>
        </pc:sldMkLst>
        <pc:spChg chg="mod">
          <ac:chgData name="Kyle Tidswell-Brown" userId="3518c4a0-5c99-4880-b127-cb60ccf11a39" providerId="ADAL" clId="{DC38DEC3-C6AB-497B-A62F-D4D56FF20167}" dt="2019-07-09T11:12:10.802" v="363" actId="20577"/>
          <ac:spMkLst>
            <pc:docMk/>
            <pc:sldMk cId="3279551149" sldId="368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DC38DEC3-C6AB-497B-A62F-D4D56FF20167}" dt="2019-07-08T12:29:08.941" v="281" actId="1035"/>
          <ac:grpSpMkLst>
            <pc:docMk/>
            <pc:sldMk cId="3279551149" sldId="368"/>
            <ac:grpSpMk id="48" creationId="{E93E210A-B82D-434E-ADA1-183A0569B866}"/>
          </ac:grpSpMkLst>
        </pc:grpChg>
      </pc:sldChg>
      <pc:sldChg chg="addSp delSp modSp">
        <pc:chgData name="Kyle Tidswell-Brown" userId="3518c4a0-5c99-4880-b127-cb60ccf11a39" providerId="ADAL" clId="{DC38DEC3-C6AB-497B-A62F-D4D56FF20167}" dt="2019-07-08T12:23:49.619" v="208" actId="255"/>
        <pc:sldMkLst>
          <pc:docMk/>
          <pc:sldMk cId="2094978990" sldId="369"/>
        </pc:sldMkLst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35" creationId="{9840C107-6B25-4975-B40E-DD465722BB3E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36" creationId="{2EDAE174-FB2C-4F25-B5DF-73612310AC3B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37" creationId="{CC737CEA-C205-4369-9733-9FD7D4488AB1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38" creationId="{4FFB732F-B7BF-4D88-9BC9-2A5335CD4131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39" creationId="{2E7B8740-CE44-4290-ADF7-F174A81641D2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40" creationId="{04C39B24-6876-443B-A861-2D954BA4CBDA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41" creationId="{AA61AD61-4AFA-4C56-949F-C0670330A484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42" creationId="{A0751D3A-69E4-41F5-A2CA-1A63A3C1F3AA}"/>
          </ac:spMkLst>
        </pc:spChg>
        <pc:spChg chg="del">
          <ac:chgData name="Kyle Tidswell-Brown" userId="3518c4a0-5c99-4880-b127-cb60ccf11a39" providerId="ADAL" clId="{DC38DEC3-C6AB-497B-A62F-D4D56FF20167}" dt="2019-07-08T12:22:56.408" v="140" actId="478"/>
          <ac:spMkLst>
            <pc:docMk/>
            <pc:sldMk cId="2094978990" sldId="369"/>
            <ac:spMk id="44" creationId="{90C458B4-D54E-4E34-A60F-E1211CD790E1}"/>
          </ac:spMkLst>
        </pc:spChg>
        <pc:spChg chg="del">
          <ac:chgData name="Kyle Tidswell-Brown" userId="3518c4a0-5c99-4880-b127-cb60ccf11a39" providerId="ADAL" clId="{DC38DEC3-C6AB-497B-A62F-D4D56FF20167}" dt="2019-07-08T12:22:56.408" v="140" actId="478"/>
          <ac:spMkLst>
            <pc:docMk/>
            <pc:sldMk cId="2094978990" sldId="369"/>
            <ac:spMk id="45" creationId="{A332AC82-737E-4FAC-9F5B-8BF5FC59462A}"/>
          </ac:spMkLst>
        </pc:spChg>
        <pc:spChg chg="del">
          <ac:chgData name="Kyle Tidswell-Brown" userId="3518c4a0-5c99-4880-b127-cb60ccf11a39" providerId="ADAL" clId="{DC38DEC3-C6AB-497B-A62F-D4D56FF20167}" dt="2019-07-08T12:22:56.408" v="140" actId="478"/>
          <ac:spMkLst>
            <pc:docMk/>
            <pc:sldMk cId="2094978990" sldId="369"/>
            <ac:spMk id="46" creationId="{5B9B3D4D-E615-47D3-AF18-73A5773152C9}"/>
          </ac:spMkLst>
        </pc:spChg>
        <pc:spChg chg="del">
          <ac:chgData name="Kyle Tidswell-Brown" userId="3518c4a0-5c99-4880-b127-cb60ccf11a39" providerId="ADAL" clId="{DC38DEC3-C6AB-497B-A62F-D4D56FF20167}" dt="2019-07-08T12:22:56.408" v="140" actId="478"/>
          <ac:spMkLst>
            <pc:docMk/>
            <pc:sldMk cId="2094978990" sldId="369"/>
            <ac:spMk id="47" creationId="{678D1042-FD6A-4981-AF0C-EB355F70693F}"/>
          </ac:spMkLst>
        </pc:spChg>
        <pc:spChg chg="del">
          <ac:chgData name="Kyle Tidswell-Brown" userId="3518c4a0-5c99-4880-b127-cb60ccf11a39" providerId="ADAL" clId="{DC38DEC3-C6AB-497B-A62F-D4D56FF20167}" dt="2019-07-08T12:22:56.408" v="140" actId="478"/>
          <ac:spMkLst>
            <pc:docMk/>
            <pc:sldMk cId="2094978990" sldId="369"/>
            <ac:spMk id="48" creationId="{9F34D5A9-F73B-4E3F-9FF1-43FE1E916A69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49" creationId="{841C676C-013A-47FD-B883-156CD7514D14}"/>
          </ac:spMkLst>
        </pc:spChg>
        <pc:spChg chg="del mod">
          <ac:chgData name="Kyle Tidswell-Brown" userId="3518c4a0-5c99-4880-b127-cb60ccf11a39" providerId="ADAL" clId="{DC38DEC3-C6AB-497B-A62F-D4D56FF20167}" dt="2019-07-08T12:22:52.942" v="139" actId="478"/>
          <ac:spMkLst>
            <pc:docMk/>
            <pc:sldMk cId="2094978990" sldId="369"/>
            <ac:spMk id="50" creationId="{C965DE7F-142E-4515-9C64-2D78C24A6B33}"/>
          </ac:spMkLst>
        </pc:spChg>
        <pc:graphicFrameChg chg="add mod">
          <ac:chgData name="Kyle Tidswell-Brown" userId="3518c4a0-5c99-4880-b127-cb60ccf11a39" providerId="ADAL" clId="{DC38DEC3-C6AB-497B-A62F-D4D56FF20167}" dt="2019-07-08T12:23:34.788" v="205" actId="1036"/>
          <ac:graphicFrameMkLst>
            <pc:docMk/>
            <pc:sldMk cId="2094978990" sldId="369"/>
            <ac:graphicFrameMk id="25" creationId="{5C34C0B8-0062-4AEA-ADEE-9BCC38D7123E}"/>
          </ac:graphicFrameMkLst>
        </pc:graphicFrameChg>
        <pc:graphicFrameChg chg="del mod modGraphic">
          <ac:chgData name="Kyle Tidswell-Brown" userId="3518c4a0-5c99-4880-b127-cb60ccf11a39" providerId="ADAL" clId="{DC38DEC3-C6AB-497B-A62F-D4D56FF20167}" dt="2019-07-08T12:22:52.942" v="139" actId="478"/>
          <ac:graphicFrameMkLst>
            <pc:docMk/>
            <pc:sldMk cId="2094978990" sldId="369"/>
            <ac:graphicFrameMk id="30" creationId="{534DBD61-AD4E-493E-860F-306677F5DA0D}"/>
          </ac:graphicFrameMkLst>
        </pc:graphicFrameChg>
        <pc:graphicFrameChg chg="mod modGraphic">
          <ac:chgData name="Kyle Tidswell-Brown" userId="3518c4a0-5c99-4880-b127-cb60ccf11a39" providerId="ADAL" clId="{DC38DEC3-C6AB-497B-A62F-D4D56FF20167}" dt="2019-07-08T12:23:49.619" v="208" actId="255"/>
          <ac:graphicFrameMkLst>
            <pc:docMk/>
            <pc:sldMk cId="2094978990" sldId="369"/>
            <ac:graphicFrameMk id="43" creationId="{D51F7378-91A0-49E8-9BFF-C106C617CCB8}"/>
          </ac:graphicFrameMkLst>
        </pc:graphicFrameChg>
      </pc:sldChg>
      <pc:sldChg chg="modSp">
        <pc:chgData name="Kyle Tidswell-Brown" userId="3518c4a0-5c99-4880-b127-cb60ccf11a39" providerId="ADAL" clId="{DC38DEC3-C6AB-497B-A62F-D4D56FF20167}" dt="2019-07-08T12:26:23.901" v="227" actId="207"/>
        <pc:sldMkLst>
          <pc:docMk/>
          <pc:sldMk cId="125165896" sldId="371"/>
        </pc:sldMkLst>
        <pc:spChg chg="mod">
          <ac:chgData name="Kyle Tidswell-Brown" userId="3518c4a0-5c99-4880-b127-cb60ccf11a39" providerId="ADAL" clId="{DC38DEC3-C6AB-497B-A62F-D4D56FF20167}" dt="2019-07-08T12:24:25.028" v="224"/>
          <ac:spMkLst>
            <pc:docMk/>
            <pc:sldMk cId="125165896" sldId="371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DC38DEC3-C6AB-497B-A62F-D4D56FF20167}" dt="2019-07-08T12:26:23.901" v="227" actId="207"/>
          <ac:spMkLst>
            <pc:docMk/>
            <pc:sldMk cId="125165896" sldId="371"/>
            <ac:spMk id="36" creationId="{58581163-AA32-4F61-8998-38AD3835B076}"/>
          </ac:spMkLst>
        </pc:spChg>
        <pc:spChg chg="mod">
          <ac:chgData name="Kyle Tidswell-Brown" userId="3518c4a0-5c99-4880-b127-cb60ccf11a39" providerId="ADAL" clId="{DC38DEC3-C6AB-497B-A62F-D4D56FF20167}" dt="2019-07-08T12:26:23.901" v="227" actId="207"/>
          <ac:spMkLst>
            <pc:docMk/>
            <pc:sldMk cId="125165896" sldId="371"/>
            <ac:spMk id="37" creationId="{1C399586-4C50-4F1D-AD91-068D85CBC1EE}"/>
          </ac:spMkLst>
        </pc:spChg>
      </pc:sldChg>
      <pc:sldChg chg="modSp">
        <pc:chgData name="Kyle Tidswell-Brown" userId="3518c4a0-5c99-4880-b127-cb60ccf11a39" providerId="ADAL" clId="{DC38DEC3-C6AB-497B-A62F-D4D56FF20167}" dt="2019-07-08T12:27:13.508" v="236" actId="572"/>
        <pc:sldMkLst>
          <pc:docMk/>
          <pc:sldMk cId="2272997096" sldId="372"/>
        </pc:sldMkLst>
        <pc:spChg chg="mod">
          <ac:chgData name="Kyle Tidswell-Brown" userId="3518c4a0-5c99-4880-b127-cb60ccf11a39" providerId="ADAL" clId="{DC38DEC3-C6AB-497B-A62F-D4D56FF20167}" dt="2019-07-08T12:24:28.455" v="225"/>
          <ac:spMkLst>
            <pc:docMk/>
            <pc:sldMk cId="2272997096" sldId="372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DC38DEC3-C6AB-497B-A62F-D4D56FF20167}" dt="2019-07-08T12:26:47.646" v="233" actId="208"/>
          <ac:spMkLst>
            <pc:docMk/>
            <pc:sldMk cId="2272997096" sldId="372"/>
            <ac:spMk id="31" creationId="{84EC2D0F-6C99-48F0-ADD0-B04C1F2FEFF7}"/>
          </ac:spMkLst>
        </pc:spChg>
        <pc:spChg chg="mod">
          <ac:chgData name="Kyle Tidswell-Brown" userId="3518c4a0-5c99-4880-b127-cb60ccf11a39" providerId="ADAL" clId="{DC38DEC3-C6AB-497B-A62F-D4D56FF20167}" dt="2019-07-08T12:26:47.646" v="233" actId="208"/>
          <ac:spMkLst>
            <pc:docMk/>
            <pc:sldMk cId="2272997096" sldId="372"/>
            <ac:spMk id="32" creationId="{9A753E9E-E1EB-4E1C-B1E0-C24A69AA9A58}"/>
          </ac:spMkLst>
        </pc:spChg>
        <pc:spChg chg="mod">
          <ac:chgData name="Kyle Tidswell-Brown" userId="3518c4a0-5c99-4880-b127-cb60ccf11a39" providerId="ADAL" clId="{DC38DEC3-C6AB-497B-A62F-D4D56FF20167}" dt="2019-07-08T12:26:47.646" v="233" actId="208"/>
          <ac:spMkLst>
            <pc:docMk/>
            <pc:sldMk cId="2272997096" sldId="372"/>
            <ac:spMk id="33" creationId="{559C34E4-0C2E-432D-8B19-CE8807E9C73B}"/>
          </ac:spMkLst>
        </pc:spChg>
        <pc:spChg chg="mod">
          <ac:chgData name="Kyle Tidswell-Brown" userId="3518c4a0-5c99-4880-b127-cb60ccf11a39" providerId="ADAL" clId="{DC38DEC3-C6AB-497B-A62F-D4D56FF20167}" dt="2019-07-08T12:26:37.947" v="230" actId="207"/>
          <ac:spMkLst>
            <pc:docMk/>
            <pc:sldMk cId="2272997096" sldId="372"/>
            <ac:spMk id="36" creationId="{83CDAF3F-8092-45C5-B740-0208FA476A65}"/>
          </ac:spMkLst>
        </pc:spChg>
        <pc:spChg chg="mod">
          <ac:chgData name="Kyle Tidswell-Brown" userId="3518c4a0-5c99-4880-b127-cb60ccf11a39" providerId="ADAL" clId="{DC38DEC3-C6AB-497B-A62F-D4D56FF20167}" dt="2019-07-08T12:26:32.545" v="229" actId="207"/>
          <ac:spMkLst>
            <pc:docMk/>
            <pc:sldMk cId="2272997096" sldId="372"/>
            <ac:spMk id="37" creationId="{809B8154-9F93-4C4E-B357-D8468B269314}"/>
          </ac:spMkLst>
        </pc:spChg>
        <pc:grpChg chg="mod">
          <ac:chgData name="Kyle Tidswell-Brown" userId="3518c4a0-5c99-4880-b127-cb60ccf11a39" providerId="ADAL" clId="{DC38DEC3-C6AB-497B-A62F-D4D56FF20167}" dt="2019-07-08T12:26:44.187" v="232" actId="207"/>
          <ac:grpSpMkLst>
            <pc:docMk/>
            <pc:sldMk cId="2272997096" sldId="372"/>
            <ac:grpSpMk id="30" creationId="{92AF6348-33FA-441F-85DF-93BCCECD2D36}"/>
          </ac:grpSpMkLst>
        </pc:grpChg>
        <pc:graphicFrameChg chg="mod modGraphic">
          <ac:chgData name="Kyle Tidswell-Brown" userId="3518c4a0-5c99-4880-b127-cb60ccf11a39" providerId="ADAL" clId="{DC38DEC3-C6AB-497B-A62F-D4D56FF20167}" dt="2019-07-08T12:27:13.508" v="236" actId="572"/>
          <ac:graphicFrameMkLst>
            <pc:docMk/>
            <pc:sldMk cId="2272997096" sldId="372"/>
            <ac:graphicFrameMk id="20" creationId="{3B775DA2-FF4B-41AB-9B64-6EF6A9AC993A}"/>
          </ac:graphicFrameMkLst>
        </pc:graphicFrameChg>
        <pc:cxnChg chg="mod">
          <ac:chgData name="Kyle Tidswell-Brown" userId="3518c4a0-5c99-4880-b127-cb60ccf11a39" providerId="ADAL" clId="{DC38DEC3-C6AB-497B-A62F-D4D56FF20167}" dt="2019-07-08T12:26:47.646" v="233" actId="208"/>
          <ac:cxnSpMkLst>
            <pc:docMk/>
            <pc:sldMk cId="2272997096" sldId="372"/>
            <ac:cxnSpMk id="34" creationId="{F7C152F5-9152-4DE0-8F4A-25215B5BA5E9}"/>
          </ac:cxnSpMkLst>
        </pc:cxnChg>
        <pc:cxnChg chg="mod">
          <ac:chgData name="Kyle Tidswell-Brown" userId="3518c4a0-5c99-4880-b127-cb60ccf11a39" providerId="ADAL" clId="{DC38DEC3-C6AB-497B-A62F-D4D56FF20167}" dt="2019-07-08T12:26:47.646" v="233" actId="208"/>
          <ac:cxnSpMkLst>
            <pc:docMk/>
            <pc:sldMk cId="2272997096" sldId="372"/>
            <ac:cxnSpMk id="35" creationId="{98BA5B74-DF85-4556-8327-0BC64B07F2A6}"/>
          </ac:cxnSpMkLst>
        </pc:cxnChg>
      </pc:sldChg>
      <pc:sldChg chg="modSp">
        <pc:chgData name="Kyle Tidswell-Brown" userId="3518c4a0-5c99-4880-b127-cb60ccf11a39" providerId="ADAL" clId="{DC38DEC3-C6AB-497B-A62F-D4D56FF20167}" dt="2019-07-08T11:28:38.165" v="54" actId="12788"/>
        <pc:sldMkLst>
          <pc:docMk/>
          <pc:sldMk cId="4039111466" sldId="376"/>
        </pc:sldMkLst>
        <pc:graphicFrameChg chg="mod modGraphic">
          <ac:chgData name="Kyle Tidswell-Brown" userId="3518c4a0-5c99-4880-b127-cb60ccf11a39" providerId="ADAL" clId="{DC38DEC3-C6AB-497B-A62F-D4D56FF20167}" dt="2019-07-08T11:28:38.165" v="54" actId="12788"/>
          <ac:graphicFrameMkLst>
            <pc:docMk/>
            <pc:sldMk cId="4039111466" sldId="376"/>
            <ac:graphicFrameMk id="28" creationId="{70670689-15C6-40C4-BBFC-640A0169E7E4}"/>
          </ac:graphicFrameMkLst>
        </pc:graphicFrameChg>
      </pc:sldChg>
      <pc:sldChg chg="addSp delSp modSp">
        <pc:chgData name="Kyle Tidswell-Brown" userId="3518c4a0-5c99-4880-b127-cb60ccf11a39" providerId="ADAL" clId="{DC38DEC3-C6AB-497B-A62F-D4D56FF20167}" dt="2019-07-08T11:26:40.964" v="43" actId="207"/>
        <pc:sldMkLst>
          <pc:docMk/>
          <pc:sldMk cId="2396654123" sldId="379"/>
        </pc:sldMkLst>
        <pc:spChg chg="mod">
          <ac:chgData name="Kyle Tidswell-Brown" userId="3518c4a0-5c99-4880-b127-cb60ccf11a39" providerId="ADAL" clId="{DC38DEC3-C6AB-497B-A62F-D4D56FF20167}" dt="2019-07-08T11:26:24.924" v="38" actId="555"/>
          <ac:spMkLst>
            <pc:docMk/>
            <pc:sldMk cId="2396654123" sldId="379"/>
            <ac:spMk id="2" creationId="{06326DD2-C031-40F6-8C18-208796DBF0D3}"/>
          </ac:spMkLst>
        </pc:spChg>
        <pc:spChg chg="mod">
          <ac:chgData name="Kyle Tidswell-Brown" userId="3518c4a0-5c99-4880-b127-cb60ccf11a39" providerId="ADAL" clId="{DC38DEC3-C6AB-497B-A62F-D4D56FF20167}" dt="2019-07-08T11:26:37.066" v="42" actId="207"/>
          <ac:spMkLst>
            <pc:docMk/>
            <pc:sldMk cId="2396654123" sldId="379"/>
            <ac:spMk id="11" creationId="{41586373-9B0B-4085-8061-F21DDAF50AC8}"/>
          </ac:spMkLst>
        </pc:spChg>
        <pc:spChg chg="mod">
          <ac:chgData name="Kyle Tidswell-Brown" userId="3518c4a0-5c99-4880-b127-cb60ccf11a39" providerId="ADAL" clId="{DC38DEC3-C6AB-497B-A62F-D4D56FF20167}" dt="2019-07-08T11:26:34.819" v="41" actId="207"/>
          <ac:spMkLst>
            <pc:docMk/>
            <pc:sldMk cId="2396654123" sldId="379"/>
            <ac:spMk id="12" creationId="{6A583890-6F15-43CA-941B-340B531B646F}"/>
          </ac:spMkLst>
        </pc:spChg>
        <pc:spChg chg="mod">
          <ac:chgData name="Kyle Tidswell-Brown" userId="3518c4a0-5c99-4880-b127-cb60ccf11a39" providerId="ADAL" clId="{DC38DEC3-C6AB-497B-A62F-D4D56FF20167}" dt="2019-07-08T11:26:40.964" v="43" actId="207"/>
          <ac:spMkLst>
            <pc:docMk/>
            <pc:sldMk cId="2396654123" sldId="379"/>
            <ac:spMk id="13" creationId="{890028C3-3603-4780-8B91-322573CA75E3}"/>
          </ac:spMkLst>
        </pc:spChg>
        <pc:spChg chg="mod">
          <ac:chgData name="Kyle Tidswell-Brown" userId="3518c4a0-5c99-4880-b127-cb60ccf11a39" providerId="ADAL" clId="{DC38DEC3-C6AB-497B-A62F-D4D56FF20167}" dt="2019-07-08T11:26:40.964" v="43" actId="207"/>
          <ac:spMkLst>
            <pc:docMk/>
            <pc:sldMk cId="2396654123" sldId="379"/>
            <ac:spMk id="14" creationId="{B633E21A-EA3F-47E6-B893-5CBCC0700E96}"/>
          </ac:spMkLst>
        </pc:spChg>
        <pc:spChg chg="mod">
          <ac:chgData name="Kyle Tidswell-Brown" userId="3518c4a0-5c99-4880-b127-cb60ccf11a39" providerId="ADAL" clId="{DC38DEC3-C6AB-497B-A62F-D4D56FF20167}" dt="2019-07-08T11:26:37.066" v="42" actId="207"/>
          <ac:spMkLst>
            <pc:docMk/>
            <pc:sldMk cId="2396654123" sldId="379"/>
            <ac:spMk id="15" creationId="{341E5352-61FC-4E9E-8EE7-A65191ADD85D}"/>
          </ac:spMkLst>
        </pc:spChg>
        <pc:spChg chg="add mod">
          <ac:chgData name="Kyle Tidswell-Brown" userId="3518c4a0-5c99-4880-b127-cb60ccf11a39" providerId="ADAL" clId="{DC38DEC3-C6AB-497B-A62F-D4D56FF20167}" dt="2019-07-08T11:26:28.500" v="39" actId="1037"/>
          <ac:spMkLst>
            <pc:docMk/>
            <pc:sldMk cId="2396654123" sldId="379"/>
            <ac:spMk id="18" creationId="{3F81FE96-DC7E-445C-9109-B8E24DCEF565}"/>
          </ac:spMkLst>
        </pc:spChg>
        <pc:spChg chg="mod">
          <ac:chgData name="Kyle Tidswell-Brown" userId="3518c4a0-5c99-4880-b127-cb60ccf11a39" providerId="ADAL" clId="{DC38DEC3-C6AB-497B-A62F-D4D56FF20167}" dt="2019-07-08T11:26:34.819" v="41" actId="207"/>
          <ac:spMkLst>
            <pc:docMk/>
            <pc:sldMk cId="2396654123" sldId="379"/>
            <ac:spMk id="20" creationId="{3E115F18-6D9B-426A-8B69-F9150C39F850}"/>
          </ac:spMkLst>
        </pc:spChg>
        <pc:spChg chg="del">
          <ac:chgData name="Kyle Tidswell-Brown" userId="3518c4a0-5c99-4880-b127-cb60ccf11a39" providerId="ADAL" clId="{DC38DEC3-C6AB-497B-A62F-D4D56FF20167}" dt="2019-07-08T11:26:15.484" v="36" actId="478"/>
          <ac:spMkLst>
            <pc:docMk/>
            <pc:sldMk cId="2396654123" sldId="379"/>
            <ac:spMk id="21" creationId="{D22F8204-7489-4984-A7E9-5B545D053A7A}"/>
          </ac:spMkLst>
        </pc:spChg>
      </pc:sldChg>
      <pc:sldChg chg="addSp delSp modSp">
        <pc:chgData name="Kyle Tidswell-Brown" userId="3518c4a0-5c99-4880-b127-cb60ccf11a39" providerId="ADAL" clId="{DC38DEC3-C6AB-497B-A62F-D4D56FF20167}" dt="2019-07-08T12:22:17.920" v="134"/>
        <pc:sldMkLst>
          <pc:docMk/>
          <pc:sldMk cId="2343520775" sldId="380"/>
        </pc:sldMkLst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10" creationId="{697395B4-2961-44E3-AE74-D54EF0D5861D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11" creationId="{D318B2BD-E5DB-40FA-8586-06F583EB1E7A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12" creationId="{CC49480E-58C9-4BEE-BEA5-DAA63ADF0E81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13" creationId="{CEB9FF33-0E0F-4484-8064-912664135A02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14" creationId="{96A9B31D-D874-4097-BD2E-6F73112191E9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15" creationId="{CEB275F5-80A8-4479-AE59-EB69C26D97C8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0" creationId="{A5C38F47-F340-423F-862F-46AB2FDA8C80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1" creationId="{FB2C42F0-D461-49C6-B165-48E2599478F4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3" creationId="{CB04D445-0633-4302-BF49-D05C44FE1338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4" creationId="{28849A9F-E90A-4B62-A36E-C9C250F4204B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5" creationId="{7591769E-EF1B-46AF-A05D-F232E71332EA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6" creationId="{020245FB-B2D4-4659-B20E-D6C3E891A060}"/>
          </ac:spMkLst>
        </pc:spChg>
        <pc:spChg chg="del mod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7" creationId="{B6317C3F-9D07-475F-BCE0-A5FA16843C4E}"/>
          </ac:spMkLst>
        </pc:spChg>
        <pc:spChg chg="del">
          <ac:chgData name="Kyle Tidswell-Brown" userId="3518c4a0-5c99-4880-b127-cb60ccf11a39" providerId="ADAL" clId="{DC38DEC3-C6AB-497B-A62F-D4D56FF20167}" dt="2019-07-08T12:22:17.531" v="133" actId="478"/>
          <ac:spMkLst>
            <pc:docMk/>
            <pc:sldMk cId="2343520775" sldId="380"/>
            <ac:spMk id="28" creationId="{4D6FD732-1799-477C-802A-6872A259E77D}"/>
          </ac:spMkLst>
        </pc:spChg>
        <pc:graphicFrameChg chg="del mod modGraphic">
          <ac:chgData name="Kyle Tidswell-Brown" userId="3518c4a0-5c99-4880-b127-cb60ccf11a39" providerId="ADAL" clId="{DC38DEC3-C6AB-497B-A62F-D4D56FF20167}" dt="2019-07-08T12:22:17.531" v="133" actId="478"/>
          <ac:graphicFrameMkLst>
            <pc:docMk/>
            <pc:sldMk cId="2343520775" sldId="380"/>
            <ac:graphicFrameMk id="9" creationId="{2C177D3D-561C-41C7-B93B-2E741B58CEB2}"/>
          </ac:graphicFrameMkLst>
        </pc:graphicFrameChg>
        <pc:graphicFrameChg chg="del modGraphic">
          <ac:chgData name="Kyle Tidswell-Brown" userId="3518c4a0-5c99-4880-b127-cb60ccf11a39" providerId="ADAL" clId="{DC38DEC3-C6AB-497B-A62F-D4D56FF20167}" dt="2019-07-08T12:22:17.531" v="133" actId="478"/>
          <ac:graphicFrameMkLst>
            <pc:docMk/>
            <pc:sldMk cId="2343520775" sldId="380"/>
            <ac:graphicFrameMk id="22" creationId="{721E53AD-A4A8-4B5A-A0FC-A83B263CF412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2:17.920" v="134"/>
          <ac:graphicFrameMkLst>
            <pc:docMk/>
            <pc:sldMk cId="2343520775" sldId="380"/>
            <ac:graphicFrameMk id="33" creationId="{4996E46C-D6DF-4CB3-A6B9-012376FA8291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2:17.920" v="134"/>
          <ac:graphicFrameMkLst>
            <pc:docMk/>
            <pc:sldMk cId="2343520775" sldId="380"/>
            <ac:graphicFrameMk id="34" creationId="{68A13D38-476D-4DCB-A4EE-5CC02A99A6AF}"/>
          </ac:graphicFrameMkLst>
        </pc:graphicFrameChg>
      </pc:sldChg>
      <pc:sldChg chg="addSp delSp modSp">
        <pc:chgData name="Kyle Tidswell-Brown" userId="3518c4a0-5c99-4880-b127-cb60ccf11a39" providerId="ADAL" clId="{DC38DEC3-C6AB-497B-A62F-D4D56FF20167}" dt="2019-07-09T10:56:36.990" v="359" actId="404"/>
        <pc:sldMkLst>
          <pc:docMk/>
          <pc:sldMk cId="3077564225" sldId="381"/>
        </pc:sldMkLst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10" creationId="{73931ED3-BDC4-44D2-AFBA-ABAB836EF1A3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11" creationId="{4FE7EF8F-1C2B-4E6F-A802-BF7BBDD34D7E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12" creationId="{FD384508-F57F-4373-8D40-5F35EFE83576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13" creationId="{F47099E4-8952-44DA-AECB-AC8597703F50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14" creationId="{EBC97DF5-81C0-4E81-B315-B4EB2BFB0FED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15" creationId="{F524714F-406E-4D2C-BDFF-85BF3F283B9A}"/>
          </ac:spMkLst>
        </pc:spChg>
        <pc:spChg chg="mod">
          <ac:chgData name="Kyle Tidswell-Brown" userId="3518c4a0-5c99-4880-b127-cb60ccf11a39" providerId="ADAL" clId="{DC38DEC3-C6AB-497B-A62F-D4D56FF20167}" dt="2019-07-09T10:56:36.990" v="359" actId="404"/>
          <ac:spMkLst>
            <pc:docMk/>
            <pc:sldMk cId="3077564225" sldId="381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0" creationId="{4D58C3A1-76B3-4539-AC1A-532039979FD3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1" creationId="{56226BD3-F8AA-4137-AA39-B5F231B87C16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3" creationId="{1A11090C-6A38-4747-B6F0-909EAF6018AC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4" creationId="{8EAAED6E-39A9-4CFA-8A67-8498EE4B0AA6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5" creationId="{1949E355-840F-418B-A4B6-60206E971874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6" creationId="{47A3461C-F7F1-4E1B-B97A-ADC5711AE18C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7" creationId="{7646AE22-F307-49E0-80B3-0DC5C69A9C86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8" creationId="{6F40E818-7CA6-4871-A7D3-080EC51A1E51}"/>
          </ac:spMkLst>
        </pc:spChg>
        <pc:spChg chg="del">
          <ac:chgData name="Kyle Tidswell-Brown" userId="3518c4a0-5c99-4880-b127-cb60ccf11a39" providerId="ADAL" clId="{DC38DEC3-C6AB-497B-A62F-D4D56FF20167}" dt="2019-07-08T12:23:39.523" v="206" actId="478"/>
          <ac:spMkLst>
            <pc:docMk/>
            <pc:sldMk cId="3077564225" sldId="381"/>
            <ac:spMk id="29" creationId="{C935716D-1B93-4C7D-8AD9-86358430FA82}"/>
          </ac:spMkLst>
        </pc:spChg>
        <pc:graphicFrameChg chg="del modGraphic">
          <ac:chgData name="Kyle Tidswell-Brown" userId="3518c4a0-5c99-4880-b127-cb60ccf11a39" providerId="ADAL" clId="{DC38DEC3-C6AB-497B-A62F-D4D56FF20167}" dt="2019-07-08T12:23:39.523" v="206" actId="478"/>
          <ac:graphicFrameMkLst>
            <pc:docMk/>
            <pc:sldMk cId="3077564225" sldId="381"/>
            <ac:graphicFrameMk id="9" creationId="{5890DF33-79DD-4265-9037-7A20106710BE}"/>
          </ac:graphicFrameMkLst>
        </pc:graphicFrameChg>
        <pc:graphicFrameChg chg="del modGraphic">
          <ac:chgData name="Kyle Tidswell-Brown" userId="3518c4a0-5c99-4880-b127-cb60ccf11a39" providerId="ADAL" clId="{DC38DEC3-C6AB-497B-A62F-D4D56FF20167}" dt="2019-07-08T12:23:39.523" v="206" actId="478"/>
          <ac:graphicFrameMkLst>
            <pc:docMk/>
            <pc:sldMk cId="3077564225" sldId="381"/>
            <ac:graphicFrameMk id="22" creationId="{833852A0-7962-40F5-ADA6-1CE20F9150F3}"/>
          </ac:graphicFrameMkLst>
        </pc:graphicFrameChg>
        <pc:graphicFrameChg chg="add modGraphic">
          <ac:chgData name="Kyle Tidswell-Brown" userId="3518c4a0-5c99-4880-b127-cb60ccf11a39" providerId="ADAL" clId="{DC38DEC3-C6AB-497B-A62F-D4D56FF20167}" dt="2019-07-08T12:23:56.766" v="211" actId="255"/>
          <ac:graphicFrameMkLst>
            <pc:docMk/>
            <pc:sldMk cId="3077564225" sldId="381"/>
            <ac:graphicFrameMk id="33" creationId="{9263F82B-96F3-4BD8-9BFC-81A752E2CA8C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3:43.077" v="207"/>
          <ac:graphicFrameMkLst>
            <pc:docMk/>
            <pc:sldMk cId="3077564225" sldId="381"/>
            <ac:graphicFrameMk id="34" creationId="{E8E4081F-379A-4A9A-A6C1-6920D559EB68}"/>
          </ac:graphicFrameMkLst>
        </pc:graphicFrameChg>
      </pc:sldChg>
      <pc:sldChg chg="addSp delSp modSp">
        <pc:chgData name="Kyle Tidswell-Brown" userId="3518c4a0-5c99-4880-b127-cb60ccf11a39" providerId="ADAL" clId="{DC38DEC3-C6AB-497B-A62F-D4D56FF20167}" dt="2019-07-08T12:28:01.237" v="243" actId="1076"/>
        <pc:sldMkLst>
          <pc:docMk/>
          <pc:sldMk cId="4014221966" sldId="382"/>
        </pc:sldMkLst>
        <pc:spChg chg="mod">
          <ac:chgData name="Kyle Tidswell-Brown" userId="3518c4a0-5c99-4880-b127-cb60ccf11a39" providerId="ADAL" clId="{DC38DEC3-C6AB-497B-A62F-D4D56FF20167}" dt="2019-07-08T12:28:01.237" v="243" actId="1076"/>
          <ac:spMkLst>
            <pc:docMk/>
            <pc:sldMk cId="4014221966" sldId="382"/>
            <ac:spMk id="19" creationId="{5252A847-DE45-4FA3-A1F8-EEBEB845FF8E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3" creationId="{407E720A-DC19-4DDD-9417-5E6BEEF816BC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4" creationId="{AD9EC519-4102-4B04-9D3B-3C301F259A40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5" creationId="{6D11BEF9-6933-4D00-A905-1629F4CF6657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6" creationId="{2E6B8029-B893-430B-8C9E-F333CD286234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7" creationId="{A502DEEA-B7C9-4F9B-9DE2-6480B39CBF74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8" creationId="{245E63D2-F1E4-42E0-9177-99F69D087AC9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29" creationId="{AEC4DDC4-2C07-4B79-90E9-283BDD17657E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38" creationId="{01EC04EF-3155-4FF2-B3DA-FE2C0C1691B0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40" creationId="{5FE1632D-2A4E-46A6-BAD9-FF9696D2F410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41" creationId="{E0CC8C81-E930-47A0-8A27-AFF8E2E17931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42" creationId="{65D71D79-3B20-4687-A688-E8BD420D5A58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43" creationId="{71DEDFE2-5017-460D-86BF-B9D692D0DDF9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44" creationId="{489CDEBD-9A02-4807-A887-CDA4E52F9877}"/>
          </ac:spMkLst>
        </pc:spChg>
        <pc:spChg chg="del mod">
          <ac:chgData name="Kyle Tidswell-Brown" userId="3518c4a0-5c99-4880-b127-cb60ccf11a39" providerId="ADAL" clId="{DC38DEC3-C6AB-497B-A62F-D4D56FF20167}" dt="2019-07-08T12:27:49.314" v="241" actId="478"/>
          <ac:spMkLst>
            <pc:docMk/>
            <pc:sldMk cId="4014221966" sldId="382"/>
            <ac:spMk id="45" creationId="{F1B9596A-1349-45A2-AD5A-A6AAACCF7E33}"/>
          </ac:spMkLst>
        </pc:spChg>
        <pc:graphicFrameChg chg="del mod">
          <ac:chgData name="Kyle Tidswell-Brown" userId="3518c4a0-5c99-4880-b127-cb60ccf11a39" providerId="ADAL" clId="{DC38DEC3-C6AB-497B-A62F-D4D56FF20167}" dt="2019-07-08T12:27:49.314" v="241" actId="478"/>
          <ac:graphicFrameMkLst>
            <pc:docMk/>
            <pc:sldMk cId="4014221966" sldId="382"/>
            <ac:graphicFrameMk id="22" creationId="{41B9AE04-E5BE-469C-AFF6-462C1F097C2E}"/>
          </ac:graphicFrameMkLst>
        </pc:graphicFrameChg>
        <pc:graphicFrameChg chg="add modGraphic">
          <ac:chgData name="Kyle Tidswell-Brown" userId="3518c4a0-5c99-4880-b127-cb60ccf11a39" providerId="ADAL" clId="{DC38DEC3-C6AB-497B-A62F-D4D56FF20167}" dt="2019-07-08T12:27:45.386" v="240" actId="20577"/>
          <ac:graphicFrameMkLst>
            <pc:docMk/>
            <pc:sldMk cId="4014221966" sldId="382"/>
            <ac:graphicFrameMk id="30" creationId="{DDEC388E-8BB8-4A39-ABBF-E496EEA2B2AA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7:43.015" v="239"/>
          <ac:graphicFrameMkLst>
            <pc:docMk/>
            <pc:sldMk cId="4014221966" sldId="382"/>
            <ac:graphicFrameMk id="31" creationId="{8CDFFB33-8EEC-42BE-820F-53874A8EAE5D}"/>
          </ac:graphicFrameMkLst>
        </pc:graphicFrameChg>
        <pc:graphicFrameChg chg="del mod modGraphic">
          <ac:chgData name="Kyle Tidswell-Brown" userId="3518c4a0-5c99-4880-b127-cb60ccf11a39" providerId="ADAL" clId="{DC38DEC3-C6AB-497B-A62F-D4D56FF20167}" dt="2019-07-08T12:27:49.314" v="241" actId="478"/>
          <ac:graphicFrameMkLst>
            <pc:docMk/>
            <pc:sldMk cId="4014221966" sldId="382"/>
            <ac:graphicFrameMk id="39" creationId="{8DE7E371-73D8-4E0E-9A08-337A52EE6DD7}"/>
          </ac:graphicFrameMkLst>
        </pc:graphicFrameChg>
      </pc:sldChg>
      <pc:sldChg chg="addSp delSp">
        <pc:chgData name="Kyle Tidswell-Brown" userId="3518c4a0-5c99-4880-b127-cb60ccf11a39" providerId="ADAL" clId="{DC38DEC3-C6AB-497B-A62F-D4D56FF20167}" dt="2019-07-08T12:28:06.445" v="245"/>
        <pc:sldMkLst>
          <pc:docMk/>
          <pc:sldMk cId="4209888755" sldId="383"/>
        </pc:sldMkLst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3" creationId="{407E720A-DC19-4DDD-9417-5E6BEEF816BC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4" creationId="{AD9EC519-4102-4B04-9D3B-3C301F259A40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5" creationId="{6D11BEF9-6933-4D00-A905-1629F4CF6657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6" creationId="{2E6B8029-B893-430B-8C9E-F333CD286234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7" creationId="{A502DEEA-B7C9-4F9B-9DE2-6480B39CBF74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8" creationId="{245E63D2-F1E4-42E0-9177-99F69D087AC9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29" creationId="{AEC4DDC4-2C07-4B79-90E9-283BDD17657E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38" creationId="{01EC04EF-3155-4FF2-B3DA-FE2C0C1691B0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40" creationId="{5FE1632D-2A4E-46A6-BAD9-FF9696D2F410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41" creationId="{E0CC8C81-E930-47A0-8A27-AFF8E2E17931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42" creationId="{65D71D79-3B20-4687-A688-E8BD420D5A58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43" creationId="{71DEDFE2-5017-460D-86BF-B9D692D0DDF9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44" creationId="{489CDEBD-9A02-4807-A887-CDA4E52F9877}"/>
          </ac:spMkLst>
        </pc:spChg>
        <pc:spChg chg="del">
          <ac:chgData name="Kyle Tidswell-Brown" userId="3518c4a0-5c99-4880-b127-cb60ccf11a39" providerId="ADAL" clId="{DC38DEC3-C6AB-497B-A62F-D4D56FF20167}" dt="2019-07-08T12:28:05.815" v="244" actId="478"/>
          <ac:spMkLst>
            <pc:docMk/>
            <pc:sldMk cId="4209888755" sldId="383"/>
            <ac:spMk id="45" creationId="{F1B9596A-1349-45A2-AD5A-A6AAACCF7E33}"/>
          </ac:spMkLst>
        </pc:spChg>
        <pc:graphicFrameChg chg="del">
          <ac:chgData name="Kyle Tidswell-Brown" userId="3518c4a0-5c99-4880-b127-cb60ccf11a39" providerId="ADAL" clId="{DC38DEC3-C6AB-497B-A62F-D4D56FF20167}" dt="2019-07-08T12:28:05.815" v="244" actId="478"/>
          <ac:graphicFrameMkLst>
            <pc:docMk/>
            <pc:sldMk cId="4209888755" sldId="383"/>
            <ac:graphicFrameMk id="22" creationId="{41B9AE04-E5BE-469C-AFF6-462C1F097C2E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8:06.445" v="245"/>
          <ac:graphicFrameMkLst>
            <pc:docMk/>
            <pc:sldMk cId="4209888755" sldId="383"/>
            <ac:graphicFrameMk id="33" creationId="{1119C224-6D61-4871-B922-33E958E28DB1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8:06.445" v="245"/>
          <ac:graphicFrameMkLst>
            <pc:docMk/>
            <pc:sldMk cId="4209888755" sldId="383"/>
            <ac:graphicFrameMk id="34" creationId="{5935E663-28C4-40B1-BA9F-DA2285AC877F}"/>
          </ac:graphicFrameMkLst>
        </pc:graphicFrameChg>
        <pc:graphicFrameChg chg="del">
          <ac:chgData name="Kyle Tidswell-Brown" userId="3518c4a0-5c99-4880-b127-cb60ccf11a39" providerId="ADAL" clId="{DC38DEC3-C6AB-497B-A62F-D4D56FF20167}" dt="2019-07-08T12:28:05.815" v="244" actId="478"/>
          <ac:graphicFrameMkLst>
            <pc:docMk/>
            <pc:sldMk cId="4209888755" sldId="383"/>
            <ac:graphicFrameMk id="39" creationId="{8DE7E371-73D8-4E0E-9A08-337A52EE6DD7}"/>
          </ac:graphicFrameMkLst>
        </pc:graphicFrameChg>
      </pc:sldChg>
      <pc:sldChg chg="addSp delSp modSp">
        <pc:chgData name="Kyle Tidswell-Brown" userId="3518c4a0-5c99-4880-b127-cb60ccf11a39" providerId="ADAL" clId="{DC38DEC3-C6AB-497B-A62F-D4D56FF20167}" dt="2019-07-08T12:28:16.437" v="257" actId="20577"/>
        <pc:sldMkLst>
          <pc:docMk/>
          <pc:sldMk cId="1334110202" sldId="384"/>
        </pc:sldMkLst>
        <pc:spChg chg="mod">
          <ac:chgData name="Kyle Tidswell-Brown" userId="3518c4a0-5c99-4880-b127-cb60ccf11a39" providerId="ADAL" clId="{DC38DEC3-C6AB-497B-A62F-D4D56FF20167}" dt="2019-07-08T12:28:16.437" v="257" actId="20577"/>
          <ac:spMkLst>
            <pc:docMk/>
            <pc:sldMk cId="1334110202" sldId="384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3" creationId="{407E720A-DC19-4DDD-9417-5E6BEEF816BC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4" creationId="{AD9EC519-4102-4B04-9D3B-3C301F259A40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5" creationId="{6D11BEF9-6933-4D00-A905-1629F4CF6657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6" creationId="{2E6B8029-B893-430B-8C9E-F333CD286234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7" creationId="{A502DEEA-B7C9-4F9B-9DE2-6480B39CBF74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8" creationId="{245E63D2-F1E4-42E0-9177-99F69D087AC9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29" creationId="{AEC4DDC4-2C07-4B79-90E9-283BDD17657E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38" creationId="{01EC04EF-3155-4FF2-B3DA-FE2C0C1691B0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40" creationId="{5FE1632D-2A4E-46A6-BAD9-FF9696D2F410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41" creationId="{E0CC8C81-E930-47A0-8A27-AFF8E2E17931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42" creationId="{65D71D79-3B20-4687-A688-E8BD420D5A58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43" creationId="{71DEDFE2-5017-460D-86BF-B9D692D0DDF9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44" creationId="{489CDEBD-9A02-4807-A887-CDA4E52F9877}"/>
          </ac:spMkLst>
        </pc:spChg>
        <pc:spChg chg="del">
          <ac:chgData name="Kyle Tidswell-Brown" userId="3518c4a0-5c99-4880-b127-cb60ccf11a39" providerId="ADAL" clId="{DC38DEC3-C6AB-497B-A62F-D4D56FF20167}" dt="2019-07-08T12:28:10.204" v="246" actId="478"/>
          <ac:spMkLst>
            <pc:docMk/>
            <pc:sldMk cId="1334110202" sldId="384"/>
            <ac:spMk id="45" creationId="{F1B9596A-1349-45A2-AD5A-A6AAACCF7E33}"/>
          </ac:spMkLst>
        </pc:spChg>
        <pc:graphicFrameChg chg="del">
          <ac:chgData name="Kyle Tidswell-Brown" userId="3518c4a0-5c99-4880-b127-cb60ccf11a39" providerId="ADAL" clId="{DC38DEC3-C6AB-497B-A62F-D4D56FF20167}" dt="2019-07-08T12:28:10.204" v="246" actId="478"/>
          <ac:graphicFrameMkLst>
            <pc:docMk/>
            <pc:sldMk cId="1334110202" sldId="384"/>
            <ac:graphicFrameMk id="22" creationId="{41B9AE04-E5BE-469C-AFF6-462C1F097C2E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8:10.768" v="247"/>
          <ac:graphicFrameMkLst>
            <pc:docMk/>
            <pc:sldMk cId="1334110202" sldId="384"/>
            <ac:graphicFrameMk id="33" creationId="{A155C5E8-9BE0-41A2-8F7F-FA559C25A7AA}"/>
          </ac:graphicFrameMkLst>
        </pc:graphicFrameChg>
        <pc:graphicFrameChg chg="add">
          <ac:chgData name="Kyle Tidswell-Brown" userId="3518c4a0-5c99-4880-b127-cb60ccf11a39" providerId="ADAL" clId="{DC38DEC3-C6AB-497B-A62F-D4D56FF20167}" dt="2019-07-08T12:28:10.768" v="247"/>
          <ac:graphicFrameMkLst>
            <pc:docMk/>
            <pc:sldMk cId="1334110202" sldId="384"/>
            <ac:graphicFrameMk id="34" creationId="{49692729-DD08-4D96-89E1-51F6FE769B96}"/>
          </ac:graphicFrameMkLst>
        </pc:graphicFrameChg>
        <pc:graphicFrameChg chg="del">
          <ac:chgData name="Kyle Tidswell-Brown" userId="3518c4a0-5c99-4880-b127-cb60ccf11a39" providerId="ADAL" clId="{DC38DEC3-C6AB-497B-A62F-D4D56FF20167}" dt="2019-07-08T12:28:10.204" v="246" actId="478"/>
          <ac:graphicFrameMkLst>
            <pc:docMk/>
            <pc:sldMk cId="1334110202" sldId="384"/>
            <ac:graphicFrameMk id="39" creationId="{8DE7E371-73D8-4E0E-9A08-337A52EE6DD7}"/>
          </ac:graphicFrameMkLst>
        </pc:graphicFrameChg>
      </pc:sldChg>
      <pc:sldChg chg="modSp">
        <pc:chgData name="Kyle Tidswell-Brown" userId="3518c4a0-5c99-4880-b127-cb60ccf11a39" providerId="ADAL" clId="{DC38DEC3-C6AB-497B-A62F-D4D56FF20167}" dt="2019-07-08T11:19:54.998" v="1" actId="732"/>
        <pc:sldMkLst>
          <pc:docMk/>
          <pc:sldMk cId="2637086326" sldId="385"/>
        </pc:sldMkLst>
        <pc:picChg chg="mod modCrop">
          <ac:chgData name="Kyle Tidswell-Brown" userId="3518c4a0-5c99-4880-b127-cb60ccf11a39" providerId="ADAL" clId="{DC38DEC3-C6AB-497B-A62F-D4D56FF20167}" dt="2019-07-08T11:19:54.998" v="1" actId="732"/>
          <ac:picMkLst>
            <pc:docMk/>
            <pc:sldMk cId="2637086326" sldId="385"/>
            <ac:picMk id="9" creationId="{BE10E778-FB36-475C-BE47-58C3ADAC705E}"/>
          </ac:picMkLst>
        </pc:picChg>
      </pc:sldChg>
    </pc:docChg>
  </pc:docChgLst>
  <pc:docChgLst>
    <pc:chgData name="Grace Lowther" userId="a8fe573b-0694-470f-9a15-3d4093241c1c" providerId="ADAL" clId="{BFFBF17D-6A1B-4660-97F0-754F1C94938B}"/>
    <pc:docChg chg="undo custSel addSld delSld modSld sldOrd">
      <pc:chgData name="Grace Lowther" userId="a8fe573b-0694-470f-9a15-3d4093241c1c" providerId="ADAL" clId="{BFFBF17D-6A1B-4660-97F0-754F1C94938B}" dt="2019-07-04T12:35:22.442" v="1184" actId="20577"/>
      <pc:docMkLst>
        <pc:docMk/>
      </pc:docMkLst>
      <pc:sldChg chg="addSp delSp modSp">
        <pc:chgData name="Grace Lowther" userId="a8fe573b-0694-470f-9a15-3d4093241c1c" providerId="ADAL" clId="{BFFBF17D-6A1B-4660-97F0-754F1C94938B}" dt="2019-07-04T08:24:55.271" v="987" actId="20577"/>
        <pc:sldMkLst>
          <pc:docMk/>
          <pc:sldMk cId="2637481266" sldId="256"/>
        </pc:sldMkLst>
        <pc:spChg chg="mod">
          <ac:chgData name="Grace Lowther" userId="a8fe573b-0694-470f-9a15-3d4093241c1c" providerId="ADAL" clId="{BFFBF17D-6A1B-4660-97F0-754F1C94938B}" dt="2019-07-04T08:24:55.271" v="987" actId="20577"/>
          <ac:spMkLst>
            <pc:docMk/>
            <pc:sldMk cId="2637481266" sldId="256"/>
            <ac:spMk id="10" creationId="{C36291D8-627C-4DC8-8CCB-FF703A44A786}"/>
          </ac:spMkLst>
        </pc:spChg>
        <pc:spChg chg="mod">
          <ac:chgData name="Grace Lowther" userId="a8fe573b-0694-470f-9a15-3d4093241c1c" providerId="ADAL" clId="{BFFBF17D-6A1B-4660-97F0-754F1C94938B}" dt="2019-07-04T07:42:20.711" v="2" actId="404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Grace Lowther" userId="a8fe573b-0694-470f-9a15-3d4093241c1c" providerId="ADAL" clId="{BFFBF17D-6A1B-4660-97F0-754F1C94938B}" dt="2019-07-04T08:24:53.055" v="985"/>
          <ac:grpSpMkLst>
            <pc:docMk/>
            <pc:sldMk cId="2637481266" sldId="256"/>
            <ac:grpSpMk id="7" creationId="{A747BF3E-4109-4E32-9045-428E28083C51}"/>
          </ac:grpSpMkLst>
        </pc:grpChg>
        <pc:grpChg chg="del">
          <ac:chgData name="Grace Lowther" userId="a8fe573b-0694-470f-9a15-3d4093241c1c" providerId="ADAL" clId="{BFFBF17D-6A1B-4660-97F0-754F1C94938B}" dt="2019-07-04T08:24:52.788" v="984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BFFBF17D-6A1B-4660-97F0-754F1C94938B}" dt="2019-07-04T08:25:00.980" v="989"/>
        <pc:sldMkLst>
          <pc:docMk/>
          <pc:sldMk cId="3855900595" sldId="301"/>
        </pc:sldMkLst>
        <pc:spChg chg="mod">
          <ac:chgData name="Grace Lowther" userId="a8fe573b-0694-470f-9a15-3d4093241c1c" providerId="ADAL" clId="{BFFBF17D-6A1B-4660-97F0-754F1C94938B}" dt="2019-07-04T07:42:33.183" v="6" actId="404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Grace Lowther" userId="a8fe573b-0694-470f-9a15-3d4093241c1c" providerId="ADAL" clId="{BFFBF17D-6A1B-4660-97F0-754F1C94938B}" dt="2019-07-04T08:25:00.980" v="989"/>
          <ac:grpSpMkLst>
            <pc:docMk/>
            <pc:sldMk cId="3855900595" sldId="301"/>
            <ac:grpSpMk id="7" creationId="{1DE1E96A-47B3-414C-B562-1A89F6028BD3}"/>
          </ac:grpSpMkLst>
        </pc:grpChg>
        <pc:grpChg chg="del">
          <ac:chgData name="Grace Lowther" userId="a8fe573b-0694-470f-9a15-3d4093241c1c" providerId="ADAL" clId="{BFFBF17D-6A1B-4660-97F0-754F1C94938B}" dt="2019-07-04T08:25:00.675" v="988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BFFBF17D-6A1B-4660-97F0-754F1C94938B}" dt="2019-07-04T08:25:03.614" v="991"/>
        <pc:sldMkLst>
          <pc:docMk/>
          <pc:sldMk cId="273723392" sldId="308"/>
        </pc:sldMkLst>
        <pc:spChg chg="mod">
          <ac:chgData name="Grace Lowther" userId="a8fe573b-0694-470f-9a15-3d4093241c1c" providerId="ADAL" clId="{BFFBF17D-6A1B-4660-97F0-754F1C94938B}" dt="2019-07-04T07:44:51.232" v="38" actId="404"/>
          <ac:spMkLst>
            <pc:docMk/>
            <pc:sldMk cId="273723392" sldId="308"/>
            <ac:spMk id="19" creationId="{5252A847-DE45-4FA3-A1F8-EEBEB845FF8E}"/>
          </ac:spMkLst>
        </pc:spChg>
        <pc:grpChg chg="add">
          <ac:chgData name="Grace Lowther" userId="a8fe573b-0694-470f-9a15-3d4093241c1c" providerId="ADAL" clId="{BFFBF17D-6A1B-4660-97F0-754F1C94938B}" dt="2019-07-04T08:25:03.614" v="991"/>
          <ac:grpSpMkLst>
            <pc:docMk/>
            <pc:sldMk cId="273723392" sldId="308"/>
            <ac:grpSpMk id="9" creationId="{3603C58A-EBD7-46EC-A682-4441E32D087F}"/>
          </ac:grpSpMkLst>
        </pc:grpChg>
        <pc:grpChg chg="del">
          <ac:chgData name="Grace Lowther" userId="a8fe573b-0694-470f-9a15-3d4093241c1c" providerId="ADAL" clId="{BFFBF17D-6A1B-4660-97F0-754F1C94938B}" dt="2019-07-04T08:25:03.308" v="990" actId="478"/>
          <ac:grpSpMkLst>
            <pc:docMk/>
            <pc:sldMk cId="273723392" sldId="308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BFFBF17D-6A1B-4660-97F0-754F1C94938B}" dt="2019-07-04T07:43:17.493" v="13" actId="404"/>
          <ac:graphicFrameMkLst>
            <pc:docMk/>
            <pc:sldMk cId="273723392" sldId="308"/>
            <ac:graphicFrameMk id="3" creationId="{BFCAED3D-5B13-44E8-B772-1DA344D7FC5F}"/>
          </ac:graphicFrameMkLst>
        </pc:graphicFrameChg>
        <pc:graphicFrameChg chg="modGraphic">
          <ac:chgData name="Grace Lowther" userId="a8fe573b-0694-470f-9a15-3d4093241c1c" providerId="ADAL" clId="{BFFBF17D-6A1B-4660-97F0-754F1C94938B}" dt="2019-07-04T07:43:25.423" v="18" actId="404"/>
          <ac:graphicFrameMkLst>
            <pc:docMk/>
            <pc:sldMk cId="273723392" sldId="308"/>
            <ac:graphicFrameMk id="20" creationId="{3A826675-7DEF-4048-B0AD-43843F856222}"/>
          </ac:graphicFrameMkLst>
        </pc:graphicFrameChg>
      </pc:sldChg>
      <pc:sldChg chg="addSp delSp modSp">
        <pc:chgData name="Grace Lowther" userId="a8fe573b-0694-470f-9a15-3d4093241c1c" providerId="ADAL" clId="{BFFBF17D-6A1B-4660-97F0-754F1C94938B}" dt="2019-07-04T12:33:19.326" v="1101" actId="20577"/>
        <pc:sldMkLst>
          <pc:docMk/>
          <pc:sldMk cId="636014570" sldId="314"/>
        </pc:sldMkLst>
        <pc:spChg chg="mod">
          <ac:chgData name="Grace Lowther" userId="a8fe573b-0694-470f-9a15-3d4093241c1c" providerId="ADAL" clId="{BFFBF17D-6A1B-4660-97F0-754F1C94938B}" dt="2019-07-04T07:48:57.630" v="156" actId="113"/>
          <ac:spMkLst>
            <pc:docMk/>
            <pc:sldMk cId="636014570" sldId="314"/>
            <ac:spMk id="10" creationId="{E3BA44DC-FF93-41FA-919F-A2E70C3FF35C}"/>
          </ac:spMkLst>
        </pc:spChg>
        <pc:spChg chg="mod">
          <ac:chgData name="Grace Lowther" userId="a8fe573b-0694-470f-9a15-3d4093241c1c" providerId="ADAL" clId="{BFFBF17D-6A1B-4660-97F0-754F1C94938B}" dt="2019-07-04T07:48:57.630" v="156" actId="113"/>
          <ac:spMkLst>
            <pc:docMk/>
            <pc:sldMk cId="636014570" sldId="314"/>
            <ac:spMk id="11" creationId="{6BF60131-BE3E-47E1-AE35-9F99C227EC63}"/>
          </ac:spMkLst>
        </pc:spChg>
        <pc:spChg chg="mod">
          <ac:chgData name="Grace Lowther" userId="a8fe573b-0694-470f-9a15-3d4093241c1c" providerId="ADAL" clId="{BFFBF17D-6A1B-4660-97F0-754F1C94938B}" dt="2019-07-04T07:48:57.630" v="156" actId="113"/>
          <ac:spMkLst>
            <pc:docMk/>
            <pc:sldMk cId="636014570" sldId="314"/>
            <ac:spMk id="12" creationId="{E5F36678-6C8A-4EF1-87E2-13CD4759F96B}"/>
          </ac:spMkLst>
        </pc:spChg>
        <pc:spChg chg="mod">
          <ac:chgData name="Grace Lowther" userId="a8fe573b-0694-470f-9a15-3d4093241c1c" providerId="ADAL" clId="{BFFBF17D-6A1B-4660-97F0-754F1C94938B}" dt="2019-07-04T07:48:50.914" v="154" actId="404"/>
          <ac:spMkLst>
            <pc:docMk/>
            <pc:sldMk cId="636014570" sldId="314"/>
            <ac:spMk id="15" creationId="{2FFEC0BC-D79E-4D91-A843-3B608CF60B7F}"/>
          </ac:spMkLst>
        </pc:spChg>
        <pc:spChg chg="mod">
          <ac:chgData name="Grace Lowther" userId="a8fe573b-0694-470f-9a15-3d4093241c1c" providerId="ADAL" clId="{BFFBF17D-6A1B-4660-97F0-754F1C94938B}" dt="2019-07-04T12:33:19.326" v="1101" actId="20577"/>
          <ac:spMkLst>
            <pc:docMk/>
            <pc:sldMk cId="636014570" sldId="314"/>
            <ac:spMk id="19" creationId="{5252A847-DE45-4FA3-A1F8-EEBEB845FF8E}"/>
          </ac:spMkLst>
        </pc:spChg>
        <pc:spChg chg="mod">
          <ac:chgData name="Grace Lowther" userId="a8fe573b-0694-470f-9a15-3d4093241c1c" providerId="ADAL" clId="{BFFBF17D-6A1B-4660-97F0-754F1C94938B}" dt="2019-07-04T07:49:32.926" v="166" actId="14100"/>
          <ac:spMkLst>
            <pc:docMk/>
            <pc:sldMk cId="636014570" sldId="314"/>
            <ac:spMk id="20" creationId="{7C8CD255-7139-429C-AD4E-7A671034B72A}"/>
          </ac:spMkLst>
        </pc:spChg>
        <pc:grpChg chg="del">
          <ac:chgData name="Grace Lowther" userId="a8fe573b-0694-470f-9a15-3d4093241c1c" providerId="ADAL" clId="{BFFBF17D-6A1B-4660-97F0-754F1C94938B}" dt="2019-07-04T08:25:38.258" v="1010" actId="478"/>
          <ac:grpSpMkLst>
            <pc:docMk/>
            <pc:sldMk cId="636014570" sldId="314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38.538" v="1011"/>
          <ac:grpSpMkLst>
            <pc:docMk/>
            <pc:sldMk cId="636014570" sldId="314"/>
            <ac:grpSpMk id="21" creationId="{1152CACE-D747-4068-BBB7-49F9D6E3E366}"/>
          </ac:grpSpMkLst>
        </pc:grpChg>
        <pc:graphicFrameChg chg="modGraphic">
          <ac:chgData name="Grace Lowther" userId="a8fe573b-0694-470f-9a15-3d4093241c1c" providerId="ADAL" clId="{BFFBF17D-6A1B-4660-97F0-754F1C94938B}" dt="2019-07-04T07:49:03.769" v="158" actId="113"/>
          <ac:graphicFrameMkLst>
            <pc:docMk/>
            <pc:sldMk cId="636014570" sldId="314"/>
            <ac:graphicFrameMk id="7" creationId="{22A697EA-7FB1-4238-84D0-44E26589EDD6}"/>
          </ac:graphicFrameMkLst>
        </pc:graphicFrameChg>
      </pc:sldChg>
      <pc:sldChg chg="addSp delSp modSp">
        <pc:chgData name="Grace Lowther" userId="a8fe573b-0694-470f-9a15-3d4093241c1c" providerId="ADAL" clId="{BFFBF17D-6A1B-4660-97F0-754F1C94938B}" dt="2019-07-04T08:25:12.320" v="995"/>
        <pc:sldMkLst>
          <pc:docMk/>
          <pc:sldMk cId="36917022" sldId="360"/>
        </pc:sldMkLst>
        <pc:spChg chg="mod">
          <ac:chgData name="Grace Lowther" userId="a8fe573b-0694-470f-9a15-3d4093241c1c" providerId="ADAL" clId="{BFFBF17D-6A1B-4660-97F0-754F1C94938B}" dt="2019-07-04T07:57:49.017" v="304" actId="1582"/>
          <ac:spMkLst>
            <pc:docMk/>
            <pc:sldMk cId="36917022" sldId="360"/>
            <ac:spMk id="10" creationId="{0C947462-39DC-4C12-B869-9170EC5A8C3D}"/>
          </ac:spMkLst>
        </pc:spChg>
        <pc:spChg chg="mod">
          <ac:chgData name="Grace Lowther" userId="a8fe573b-0694-470f-9a15-3d4093241c1c" providerId="ADAL" clId="{BFFBF17D-6A1B-4660-97F0-754F1C94938B}" dt="2019-07-04T07:57:49.017" v="304" actId="1582"/>
          <ac:spMkLst>
            <pc:docMk/>
            <pc:sldMk cId="36917022" sldId="360"/>
            <ac:spMk id="11" creationId="{41586373-9B0B-4085-8061-F21DDAF50AC8}"/>
          </ac:spMkLst>
        </pc:spChg>
        <pc:spChg chg="mod">
          <ac:chgData name="Grace Lowther" userId="a8fe573b-0694-470f-9a15-3d4093241c1c" providerId="ADAL" clId="{BFFBF17D-6A1B-4660-97F0-754F1C94938B}" dt="2019-07-04T07:57:37.244" v="303" actId="1036"/>
          <ac:spMkLst>
            <pc:docMk/>
            <pc:sldMk cId="36917022" sldId="360"/>
            <ac:spMk id="12" creationId="{6A583890-6F15-43CA-941B-340B531B646F}"/>
          </ac:spMkLst>
        </pc:spChg>
        <pc:spChg chg="mod">
          <ac:chgData name="Grace Lowther" userId="a8fe573b-0694-470f-9a15-3d4093241c1c" providerId="ADAL" clId="{BFFBF17D-6A1B-4660-97F0-754F1C94938B}" dt="2019-07-04T07:57:49.017" v="304" actId="1582"/>
          <ac:spMkLst>
            <pc:docMk/>
            <pc:sldMk cId="36917022" sldId="360"/>
            <ac:spMk id="13" creationId="{890028C3-3603-4780-8B91-322573CA75E3}"/>
          </ac:spMkLst>
        </pc:spChg>
        <pc:spChg chg="mod">
          <ac:chgData name="Grace Lowther" userId="a8fe573b-0694-470f-9a15-3d4093241c1c" providerId="ADAL" clId="{BFFBF17D-6A1B-4660-97F0-754F1C94938B}" dt="2019-07-04T07:57:37.244" v="303" actId="1036"/>
          <ac:spMkLst>
            <pc:docMk/>
            <pc:sldMk cId="36917022" sldId="360"/>
            <ac:spMk id="14" creationId="{B633E21A-EA3F-47E6-B893-5CBCC0700E96}"/>
          </ac:spMkLst>
        </pc:spChg>
        <pc:spChg chg="mod">
          <ac:chgData name="Grace Lowther" userId="a8fe573b-0694-470f-9a15-3d4093241c1c" providerId="ADAL" clId="{BFFBF17D-6A1B-4660-97F0-754F1C94938B}" dt="2019-07-04T07:57:49.017" v="304" actId="1582"/>
          <ac:spMkLst>
            <pc:docMk/>
            <pc:sldMk cId="36917022" sldId="360"/>
            <ac:spMk id="15" creationId="{341E5352-61FC-4E9E-8EE7-A65191ADD85D}"/>
          </ac:spMkLst>
        </pc:spChg>
        <pc:spChg chg="mod">
          <ac:chgData name="Grace Lowther" userId="a8fe573b-0694-470f-9a15-3d4093241c1c" providerId="ADAL" clId="{BFFBF17D-6A1B-4660-97F0-754F1C94938B}" dt="2019-07-04T07:57:23.265" v="284" actId="1076"/>
          <ac:spMkLst>
            <pc:docMk/>
            <pc:sldMk cId="36917022" sldId="360"/>
            <ac:spMk id="19" creationId="{5252A847-DE45-4FA3-A1F8-EEBEB845FF8E}"/>
          </ac:spMkLst>
        </pc:spChg>
        <pc:spChg chg="mod">
          <ac:chgData name="Grace Lowther" userId="a8fe573b-0694-470f-9a15-3d4093241c1c" providerId="ADAL" clId="{BFFBF17D-6A1B-4660-97F0-754F1C94938B}" dt="2019-07-04T07:57:37.244" v="303" actId="1036"/>
          <ac:spMkLst>
            <pc:docMk/>
            <pc:sldMk cId="36917022" sldId="360"/>
            <ac:spMk id="20" creationId="{3E115F18-6D9B-426A-8B69-F9150C39F850}"/>
          </ac:spMkLst>
        </pc:spChg>
        <pc:grpChg chg="add mod">
          <ac:chgData name="Grace Lowther" userId="a8fe573b-0694-470f-9a15-3d4093241c1c" providerId="ADAL" clId="{BFFBF17D-6A1B-4660-97F0-754F1C94938B}" dt="2019-07-04T07:57:53.608" v="314" actId="1035"/>
          <ac:grpSpMkLst>
            <pc:docMk/>
            <pc:sldMk cId="36917022" sldId="360"/>
            <ac:grpSpMk id="7" creationId="{99C4B1A8-BD23-4AC9-AE91-AAB5C8633283}"/>
          </ac:grpSpMkLst>
        </pc:grpChg>
        <pc:grpChg chg="del">
          <ac:chgData name="Grace Lowther" userId="a8fe573b-0694-470f-9a15-3d4093241c1c" providerId="ADAL" clId="{BFFBF17D-6A1B-4660-97F0-754F1C94938B}" dt="2019-07-04T08:25:12.017" v="994" actId="478"/>
          <ac:grpSpMkLst>
            <pc:docMk/>
            <pc:sldMk cId="36917022" sldId="360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12.320" v="995"/>
          <ac:grpSpMkLst>
            <pc:docMk/>
            <pc:sldMk cId="36917022" sldId="360"/>
            <ac:grpSpMk id="21" creationId="{D1A697D5-783F-4393-9D4B-A9470C8B2A70}"/>
          </ac:grpSpMkLst>
        </pc:grpChg>
      </pc:sldChg>
      <pc:sldChg chg="addSp delSp modSp">
        <pc:chgData name="Grace Lowther" userId="a8fe573b-0694-470f-9a15-3d4093241c1c" providerId="ADAL" clId="{BFFBF17D-6A1B-4660-97F0-754F1C94938B}" dt="2019-07-04T08:25:08.540" v="993"/>
        <pc:sldMkLst>
          <pc:docMk/>
          <pc:sldMk cId="3889434467" sldId="361"/>
        </pc:sldMkLst>
        <pc:spChg chg="mod">
          <ac:chgData name="Grace Lowther" userId="a8fe573b-0694-470f-9a15-3d4093241c1c" providerId="ADAL" clId="{BFFBF17D-6A1B-4660-97F0-754F1C94938B}" dt="2019-07-04T07:44:24.022" v="31" actId="404"/>
          <ac:spMkLst>
            <pc:docMk/>
            <pc:sldMk cId="3889434467" sldId="361"/>
            <ac:spMk id="4" creationId="{053A0D52-BFBE-431F-B5CF-929D863A3C18}"/>
          </ac:spMkLst>
        </pc:spChg>
        <pc:spChg chg="mod">
          <ac:chgData name="Grace Lowther" userId="a8fe573b-0694-470f-9a15-3d4093241c1c" providerId="ADAL" clId="{BFFBF17D-6A1B-4660-97F0-754F1C94938B}" dt="2019-07-04T07:44:45.627" v="37" actId="403"/>
          <ac:spMkLst>
            <pc:docMk/>
            <pc:sldMk cId="3889434467" sldId="361"/>
            <ac:spMk id="19" creationId="{5252A847-DE45-4FA3-A1F8-EEBEB845FF8E}"/>
          </ac:spMkLst>
        </pc:spChg>
        <pc:spChg chg="mod">
          <ac:chgData name="Grace Lowther" userId="a8fe573b-0694-470f-9a15-3d4093241c1c" providerId="ADAL" clId="{BFFBF17D-6A1B-4660-97F0-754F1C94938B}" dt="2019-07-04T07:44:32.210" v="34" actId="404"/>
          <ac:spMkLst>
            <pc:docMk/>
            <pc:sldMk cId="3889434467" sldId="361"/>
            <ac:spMk id="22" creationId="{49D7F4BB-0EBE-4A4D-9467-2B8B950611A4}"/>
          </ac:spMkLst>
        </pc:spChg>
        <pc:grpChg chg="add">
          <ac:chgData name="Grace Lowther" userId="a8fe573b-0694-470f-9a15-3d4093241c1c" providerId="ADAL" clId="{BFFBF17D-6A1B-4660-97F0-754F1C94938B}" dt="2019-07-04T08:25:08.540" v="993"/>
          <ac:grpSpMkLst>
            <pc:docMk/>
            <pc:sldMk cId="3889434467" sldId="361"/>
            <ac:grpSpMk id="11" creationId="{B738B64B-3060-4003-A174-1A1FDA15740C}"/>
          </ac:grpSpMkLst>
        </pc:grpChg>
        <pc:grpChg chg="del">
          <ac:chgData name="Grace Lowther" userId="a8fe573b-0694-470f-9a15-3d4093241c1c" providerId="ADAL" clId="{BFFBF17D-6A1B-4660-97F0-754F1C94938B}" dt="2019-07-04T08:25:07.692" v="992" actId="478"/>
          <ac:grpSpMkLst>
            <pc:docMk/>
            <pc:sldMk cId="3889434467" sldId="361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BFFBF17D-6A1B-4660-97F0-754F1C94938B}" dt="2019-07-04T07:43:49.522" v="21" actId="113"/>
          <ac:graphicFrameMkLst>
            <pc:docMk/>
            <pc:sldMk cId="3889434467" sldId="361"/>
            <ac:graphicFrameMk id="3" creationId="{BFCAED3D-5B13-44E8-B772-1DA344D7FC5F}"/>
          </ac:graphicFrameMkLst>
        </pc:graphicFrameChg>
        <pc:graphicFrameChg chg="modGraphic">
          <ac:chgData name="Grace Lowther" userId="a8fe573b-0694-470f-9a15-3d4093241c1c" providerId="ADAL" clId="{BFFBF17D-6A1B-4660-97F0-754F1C94938B}" dt="2019-07-04T07:44:00.660" v="24" actId="404"/>
          <ac:graphicFrameMkLst>
            <pc:docMk/>
            <pc:sldMk cId="3889434467" sldId="361"/>
            <ac:graphicFrameMk id="20" creationId="{3A826675-7DEF-4048-B0AD-43843F856222}"/>
          </ac:graphicFrameMkLst>
        </pc:graphicFrameChg>
      </pc:sldChg>
      <pc:sldChg chg="addSp delSp modSp">
        <pc:chgData name="Grace Lowther" userId="a8fe573b-0694-470f-9a15-3d4093241c1c" providerId="ADAL" clId="{BFFBF17D-6A1B-4660-97F0-754F1C94938B}" dt="2019-07-04T08:25:17.649" v="999"/>
        <pc:sldMkLst>
          <pc:docMk/>
          <pc:sldMk cId="2232082130" sldId="362"/>
        </pc:sldMkLst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10" creationId="{5329C443-4625-47F6-B40E-A28CEB604D71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11" creationId="{4DF99089-E6DB-4844-B9CB-99AC0E10A7A7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12" creationId="{2F12DB8D-8059-4064-B2FE-52B220CEFAA4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13" creationId="{7F063C08-293A-4E7B-A026-93189213BC01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14" creationId="{FDDB5AC5-6271-453E-A52D-270DC7DDADD4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15" creationId="{293A52B3-5D83-4925-B0A8-E09EA080A49E}"/>
          </ac:spMkLst>
        </pc:spChg>
        <pc:spChg chg="mod">
          <ac:chgData name="Grace Lowther" userId="a8fe573b-0694-470f-9a15-3d4093241c1c" providerId="ADAL" clId="{BFFBF17D-6A1B-4660-97F0-754F1C94938B}" dt="2019-07-04T08:10:51.398" v="605" actId="20577"/>
          <ac:spMkLst>
            <pc:docMk/>
            <pc:sldMk cId="2232082130" sldId="362"/>
            <ac:spMk id="19" creationId="{5252A847-DE45-4FA3-A1F8-EEBEB845FF8E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0" creationId="{0B123A55-F07A-4B5F-888F-C6C5D7BE14DE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1" creationId="{EC32DF6E-A005-45A0-B147-93B76DC050A5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3" creationId="{00DCF089-19CA-47F1-BE57-15DB4445BD62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4" creationId="{760D2374-B239-4C0C-A658-DDCF2D1222E4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5" creationId="{1E264444-67BE-482F-958C-FE2F6E194891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6" creationId="{5A8119B5-4C54-4A2F-BEA5-07FE9F9D1438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7" creationId="{EE99CE2C-E878-4D1D-8C43-FE18C8BA050E}"/>
          </ac:spMkLst>
        </pc:spChg>
        <pc:spChg chg="add del mod">
          <ac:chgData name="Grace Lowther" userId="a8fe573b-0694-470f-9a15-3d4093241c1c" providerId="ADAL" clId="{BFFBF17D-6A1B-4660-97F0-754F1C94938B}" dt="2019-07-04T08:08:08.529" v="475" actId="478"/>
          <ac:spMkLst>
            <pc:docMk/>
            <pc:sldMk cId="2232082130" sldId="362"/>
            <ac:spMk id="28" creationId="{8F84C07C-6E94-47C0-A010-F32533D6871A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0" creationId="{2D3B06A3-F501-4B42-BAC1-2060ACA3ACA0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1" creationId="{40A54D38-DC17-4D45-A77D-540838ED17B4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2" creationId="{D3DD231D-2128-480D-A09F-EF60F5131058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3" creationId="{5D1E379B-EC18-42B7-A972-C220DC9096A1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4" creationId="{A43A1BAE-C914-451C-9791-6033620E640E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5" creationId="{B2DB8856-641E-4E04-93F8-4B5E94FBF4BC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6" creationId="{D5C0531D-C15C-41D4-88E1-C19765A33420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7" creationId="{AEDEC295-A032-420C-A9F1-BCBA73DEDF7B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39" creationId="{864231A4-8E50-4CB4-9A7B-414C493CF40C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40" creationId="{10E9E891-71DF-446D-94CE-B8DE633C8A8F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41" creationId="{BA0A14EE-ED4B-4926-958B-2717626CD96A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42" creationId="{97864118-7E95-4B6B-A86D-3D95623E2F4D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43" creationId="{51A04097-C853-4244-8CD9-AC4C98983BE9}"/>
          </ac:spMkLst>
        </pc:spChg>
        <pc:spChg chg="add">
          <ac:chgData name="Grace Lowther" userId="a8fe573b-0694-470f-9a15-3d4093241c1c" providerId="ADAL" clId="{BFFBF17D-6A1B-4660-97F0-754F1C94938B}" dt="2019-07-04T08:08:08.748" v="476"/>
          <ac:spMkLst>
            <pc:docMk/>
            <pc:sldMk cId="2232082130" sldId="362"/>
            <ac:spMk id="44" creationId="{DE073C66-B522-43EC-B871-C09D6331123E}"/>
          </ac:spMkLst>
        </pc:spChg>
        <pc:spChg chg="add">
          <ac:chgData name="Grace Lowther" userId="a8fe573b-0694-470f-9a15-3d4093241c1c" providerId="ADAL" clId="{BFFBF17D-6A1B-4660-97F0-754F1C94938B}" dt="2019-07-04T08:10:52.094" v="606"/>
          <ac:spMkLst>
            <pc:docMk/>
            <pc:sldMk cId="2232082130" sldId="362"/>
            <ac:spMk id="45" creationId="{A93836AE-A40B-4A9B-8B5D-E1168BF38F0A}"/>
          </ac:spMkLst>
        </pc:spChg>
        <pc:grpChg chg="del">
          <ac:chgData name="Grace Lowther" userId="a8fe573b-0694-470f-9a15-3d4093241c1c" providerId="ADAL" clId="{BFFBF17D-6A1B-4660-97F0-754F1C94938B}" dt="2019-07-04T08:25:17.356" v="998" actId="478"/>
          <ac:grpSpMkLst>
            <pc:docMk/>
            <pc:sldMk cId="2232082130" sldId="362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17.649" v="999"/>
          <ac:grpSpMkLst>
            <pc:docMk/>
            <pc:sldMk cId="2232082130" sldId="362"/>
            <ac:grpSpMk id="46" creationId="{312848FA-57CB-4834-80AB-751E478F2AA7}"/>
          </ac:grpSpMkLst>
        </pc:grpChg>
        <pc:graphicFrameChg chg="add del mod">
          <ac:chgData name="Grace Lowther" userId="a8fe573b-0694-470f-9a15-3d4093241c1c" providerId="ADAL" clId="{BFFBF17D-6A1B-4660-97F0-754F1C94938B}" dt="2019-07-04T08:08:08.529" v="475" actId="478"/>
          <ac:graphicFrameMkLst>
            <pc:docMk/>
            <pc:sldMk cId="2232082130" sldId="362"/>
            <ac:graphicFrameMk id="9" creationId="{6B5D67B7-B57F-4610-B157-2A588A8B6E3C}"/>
          </ac:graphicFrameMkLst>
        </pc:graphicFrameChg>
        <pc:graphicFrameChg chg="add del mod">
          <ac:chgData name="Grace Lowther" userId="a8fe573b-0694-470f-9a15-3d4093241c1c" providerId="ADAL" clId="{BFFBF17D-6A1B-4660-97F0-754F1C94938B}" dt="2019-07-04T08:08:08.529" v="475" actId="478"/>
          <ac:graphicFrameMkLst>
            <pc:docMk/>
            <pc:sldMk cId="2232082130" sldId="362"/>
            <ac:graphicFrameMk id="22" creationId="{EE385A69-6AF6-4531-81AD-8CE3B6EDB419}"/>
          </ac:graphicFrameMkLst>
        </pc:graphicFrameChg>
        <pc:graphicFrameChg chg="add">
          <ac:chgData name="Grace Lowther" userId="a8fe573b-0694-470f-9a15-3d4093241c1c" providerId="ADAL" clId="{BFFBF17D-6A1B-4660-97F0-754F1C94938B}" dt="2019-07-04T08:08:08.748" v="476"/>
          <ac:graphicFrameMkLst>
            <pc:docMk/>
            <pc:sldMk cId="2232082130" sldId="362"/>
            <ac:graphicFrameMk id="29" creationId="{241B721E-116E-45BB-A23F-E99C6DC119BF}"/>
          </ac:graphicFrameMkLst>
        </pc:graphicFrameChg>
        <pc:graphicFrameChg chg="add">
          <ac:chgData name="Grace Lowther" userId="a8fe573b-0694-470f-9a15-3d4093241c1c" providerId="ADAL" clId="{BFFBF17D-6A1B-4660-97F0-754F1C94938B}" dt="2019-07-04T08:08:08.748" v="476"/>
          <ac:graphicFrameMkLst>
            <pc:docMk/>
            <pc:sldMk cId="2232082130" sldId="362"/>
            <ac:graphicFrameMk id="38" creationId="{798457B4-3FA1-47D2-ADED-F19AB76CE391}"/>
          </ac:graphicFrameMkLst>
        </pc:graphicFrameChg>
        <pc:picChg chg="add del mod">
          <ac:chgData name="Grace Lowther" userId="a8fe573b-0694-470f-9a15-3d4093241c1c" providerId="ADAL" clId="{BFFBF17D-6A1B-4660-97F0-754F1C94938B}" dt="2019-07-04T08:07:50.105" v="450" actId="478"/>
          <ac:picMkLst>
            <pc:docMk/>
            <pc:sldMk cId="2232082130" sldId="362"/>
            <ac:picMk id="2" creationId="{9E684143-B270-431B-BE32-D6E72778DEB1}"/>
          </ac:picMkLst>
        </pc:picChg>
      </pc:sldChg>
      <pc:sldChg chg="addSp delSp modSp">
        <pc:chgData name="Grace Lowther" userId="a8fe573b-0694-470f-9a15-3d4093241c1c" providerId="ADAL" clId="{BFFBF17D-6A1B-4660-97F0-754F1C94938B}" dt="2019-07-04T12:34:58.888" v="1171" actId="20577"/>
        <pc:sldMkLst>
          <pc:docMk/>
          <pc:sldMk cId="799730673" sldId="364"/>
        </pc:sldMkLst>
        <pc:spChg chg="mod">
          <ac:chgData name="Grace Lowther" userId="a8fe573b-0694-470f-9a15-3d4093241c1c" providerId="ADAL" clId="{BFFBF17D-6A1B-4660-97F0-754F1C94938B}" dt="2019-07-04T12:34:58.888" v="1171" actId="20577"/>
          <ac:spMkLst>
            <pc:docMk/>
            <pc:sldMk cId="799730673" sldId="364"/>
            <ac:spMk id="19" creationId="{5252A847-DE45-4FA3-A1F8-EEBEB845FF8E}"/>
          </ac:spMkLst>
        </pc:spChg>
        <pc:grpChg chg="add mod">
          <ac:chgData name="Grace Lowther" userId="a8fe573b-0694-470f-9a15-3d4093241c1c" providerId="ADAL" clId="{BFFBF17D-6A1B-4660-97F0-754F1C94938B}" dt="2019-07-04T08:19:52.209" v="946" actId="12788"/>
          <ac:grpSpMkLst>
            <pc:docMk/>
            <pc:sldMk cId="799730673" sldId="364"/>
            <ac:grpSpMk id="2" creationId="{59D96DCB-36B6-453D-9E1B-993B93D54F05}"/>
          </ac:grpSpMkLst>
        </pc:grpChg>
        <pc:grpChg chg="add mod">
          <ac:chgData name="Grace Lowther" userId="a8fe573b-0694-470f-9a15-3d4093241c1c" providerId="ADAL" clId="{BFFBF17D-6A1B-4660-97F0-754F1C94938B}" dt="2019-07-04T08:19:52.209" v="946" actId="12788"/>
          <ac:grpSpMkLst>
            <pc:docMk/>
            <pc:sldMk cId="799730673" sldId="364"/>
            <ac:grpSpMk id="3" creationId="{37741D38-80C7-4AED-BF0E-F09EC395B656}"/>
          </ac:grpSpMkLst>
        </pc:grpChg>
        <pc:grpChg chg="add mod">
          <ac:chgData name="Grace Lowther" userId="a8fe573b-0694-470f-9a15-3d4093241c1c" providerId="ADAL" clId="{BFFBF17D-6A1B-4660-97F0-754F1C94938B}" dt="2019-07-04T12:28:21.439" v="1065" actId="1036"/>
          <ac:grpSpMkLst>
            <pc:docMk/>
            <pc:sldMk cId="799730673" sldId="364"/>
            <ac:grpSpMk id="4" creationId="{77710303-B046-48A9-B0A5-AEA219DBE649}"/>
          </ac:grpSpMkLst>
        </pc:grpChg>
        <pc:grpChg chg="add del mod">
          <ac:chgData name="Grace Lowther" userId="a8fe573b-0694-470f-9a15-3d4093241c1c" providerId="ADAL" clId="{BFFBF17D-6A1B-4660-97F0-754F1C94938B}" dt="2019-07-04T08:18:56.732" v="932" actId="165"/>
          <ac:grpSpMkLst>
            <pc:docMk/>
            <pc:sldMk cId="799730673" sldId="364"/>
            <ac:grpSpMk id="7" creationId="{321E5B61-7488-4CAA-BCC3-FFFD4A723220}"/>
          </ac:grpSpMkLst>
        </pc:grpChg>
        <pc:grpChg chg="del">
          <ac:chgData name="Grace Lowther" userId="a8fe573b-0694-470f-9a15-3d4093241c1c" providerId="ADAL" clId="{BFFBF17D-6A1B-4660-97F0-754F1C94938B}" dt="2019-07-04T08:26:03.997" v="1022" actId="478"/>
          <ac:grpSpMkLst>
            <pc:docMk/>
            <pc:sldMk cId="799730673" sldId="364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6:04.320" v="1023"/>
          <ac:grpSpMkLst>
            <pc:docMk/>
            <pc:sldMk cId="799730673" sldId="364"/>
            <ac:grpSpMk id="29" creationId="{5307F03C-EE86-4CD6-9039-C9C4594B46A1}"/>
          </ac:grpSpMkLst>
        </pc:grpChg>
        <pc:picChg chg="del">
          <ac:chgData name="Grace Lowther" userId="a8fe573b-0694-470f-9a15-3d4093241c1c" providerId="ADAL" clId="{BFFBF17D-6A1B-4660-97F0-754F1C94938B}" dt="2019-07-04T08:18:41.268" v="929" actId="478"/>
          <ac:picMkLst>
            <pc:docMk/>
            <pc:sldMk cId="799730673" sldId="364"/>
            <ac:picMk id="9" creationId="{660CAD80-33DF-4254-985A-B9D4B87B2E39}"/>
          </ac:picMkLst>
        </pc:picChg>
        <pc:picChg chg="mod topLvl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10" creationId="{3DB48CB3-1448-4D1A-A65A-BE3BC963BCE2}"/>
          </ac:picMkLst>
        </pc:picChg>
        <pc:picChg chg="mod topLvl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11" creationId="{4419DF66-9EE2-446A-9A48-58EF498B0C2A}"/>
          </ac:picMkLst>
        </pc:picChg>
        <pc:picChg chg="mod topLvl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12" creationId="{885B517C-0AA7-477F-8390-4DF34F9D2D23}"/>
          </ac:picMkLst>
        </pc:picChg>
        <pc:picChg chg="mod topLvl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13" creationId="{FADA4343-0723-4171-9AAE-5FFB20FB0753}"/>
          </ac:picMkLst>
        </pc:picChg>
        <pc:picChg chg="mod topLvl">
          <ac:chgData name="Grace Lowther" userId="a8fe573b-0694-470f-9a15-3d4093241c1c" providerId="ADAL" clId="{BFFBF17D-6A1B-4660-97F0-754F1C94938B}" dt="2019-07-04T08:19:31.654" v="939" actId="164"/>
          <ac:picMkLst>
            <pc:docMk/>
            <pc:sldMk cId="799730673" sldId="364"/>
            <ac:picMk id="14" creationId="{3EFE58E1-A3A8-43E0-9EEA-10CE09FA7619}"/>
          </ac:picMkLst>
        </pc:picChg>
        <pc:picChg chg="mod topLvl">
          <ac:chgData name="Grace Lowther" userId="a8fe573b-0694-470f-9a15-3d4093241c1c" providerId="ADAL" clId="{BFFBF17D-6A1B-4660-97F0-754F1C94938B}" dt="2019-07-04T08:19:31.654" v="939" actId="164"/>
          <ac:picMkLst>
            <pc:docMk/>
            <pc:sldMk cId="799730673" sldId="364"/>
            <ac:picMk id="15" creationId="{87BC1652-E2BC-475E-8F42-32A8DC197B29}"/>
          </ac:picMkLst>
        </pc:picChg>
        <pc:picChg chg="mod topLvl">
          <ac:chgData name="Grace Lowther" userId="a8fe573b-0694-470f-9a15-3d4093241c1c" providerId="ADAL" clId="{BFFBF17D-6A1B-4660-97F0-754F1C94938B}" dt="2019-07-04T08:19:31.654" v="939" actId="164"/>
          <ac:picMkLst>
            <pc:docMk/>
            <pc:sldMk cId="799730673" sldId="364"/>
            <ac:picMk id="20" creationId="{E0F6891B-C5BE-46F3-AD94-A1BC59F92FC8}"/>
          </ac:picMkLst>
        </pc:picChg>
        <pc:picChg chg="mod topLvl">
          <ac:chgData name="Grace Lowther" userId="a8fe573b-0694-470f-9a15-3d4093241c1c" providerId="ADAL" clId="{BFFBF17D-6A1B-4660-97F0-754F1C94938B}" dt="2019-07-04T08:19:31.654" v="939" actId="164"/>
          <ac:picMkLst>
            <pc:docMk/>
            <pc:sldMk cId="799730673" sldId="364"/>
            <ac:picMk id="21" creationId="{F68E2E7F-A7A7-4A17-B195-BF9EFA8821DC}"/>
          </ac:picMkLst>
        </pc:picChg>
        <pc:picChg chg="mod topLvl">
          <ac:chgData name="Grace Lowther" userId="a8fe573b-0694-470f-9a15-3d4093241c1c" providerId="ADAL" clId="{BFFBF17D-6A1B-4660-97F0-754F1C94938B}" dt="2019-07-04T08:19:31.654" v="939" actId="164"/>
          <ac:picMkLst>
            <pc:docMk/>
            <pc:sldMk cId="799730673" sldId="364"/>
            <ac:picMk id="22" creationId="{FF32B71D-1078-4CC2-BD0F-769E8BA502A8}"/>
          </ac:picMkLst>
        </pc:picChg>
        <pc:picChg chg="add mod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23" creationId="{915115D7-FEC9-4483-BCAD-9F424E58CF86}"/>
          </ac:picMkLst>
        </pc:picChg>
        <pc:picChg chg="add mod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24" creationId="{C1D100F0-D4E7-440B-9641-CF05D331C89E}"/>
          </ac:picMkLst>
        </pc:picChg>
        <pc:picChg chg="add mod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25" creationId="{8CF43D69-679B-4AA7-B461-B3038BE7566F}"/>
          </ac:picMkLst>
        </pc:picChg>
        <pc:picChg chg="add mod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26" creationId="{C8AFD824-51F5-434F-A1AD-3687BC1A3039}"/>
          </ac:picMkLst>
        </pc:picChg>
        <pc:picChg chg="add mod">
          <ac:chgData name="Grace Lowther" userId="a8fe573b-0694-470f-9a15-3d4093241c1c" providerId="ADAL" clId="{BFFBF17D-6A1B-4660-97F0-754F1C94938B}" dt="2019-07-04T08:19:38.675" v="942" actId="164"/>
          <ac:picMkLst>
            <pc:docMk/>
            <pc:sldMk cId="799730673" sldId="364"/>
            <ac:picMk id="27" creationId="{A892380F-86F5-4044-BFB3-4D9845D891E8}"/>
          </ac:picMkLst>
        </pc:picChg>
        <pc:picChg chg="add mod">
          <ac:chgData name="Grace Lowther" userId="a8fe573b-0694-470f-9a15-3d4093241c1c" providerId="ADAL" clId="{BFFBF17D-6A1B-4660-97F0-754F1C94938B}" dt="2019-07-04T08:19:31.654" v="939" actId="164"/>
          <ac:picMkLst>
            <pc:docMk/>
            <pc:sldMk cId="799730673" sldId="364"/>
            <ac:picMk id="28" creationId="{5FEEEDE8-D100-4476-8D96-7192ED43398E}"/>
          </ac:picMkLst>
        </pc:picChg>
      </pc:sldChg>
      <pc:sldChg chg="addSp delSp modSp">
        <pc:chgData name="Grace Lowther" userId="a8fe573b-0694-470f-9a15-3d4093241c1c" providerId="ADAL" clId="{BFFBF17D-6A1B-4660-97F0-754F1C94938B}" dt="2019-07-04T08:25:25.078" v="1003"/>
        <pc:sldMkLst>
          <pc:docMk/>
          <pc:sldMk cId="1605308181" sldId="367"/>
        </pc:sldMkLst>
        <pc:spChg chg="mod">
          <ac:chgData name="Grace Lowther" userId="a8fe573b-0694-470f-9a15-3d4093241c1c" providerId="ADAL" clId="{BFFBF17D-6A1B-4660-97F0-754F1C94938B}" dt="2019-07-04T07:47:04.424" v="119" actId="403"/>
          <ac:spMkLst>
            <pc:docMk/>
            <pc:sldMk cId="1605308181" sldId="367"/>
            <ac:spMk id="31" creationId="{60E9AEC1-FCA4-4E3D-B96D-B97E1AC7F919}"/>
          </ac:spMkLst>
        </pc:spChg>
        <pc:grpChg chg="add">
          <ac:chgData name="Grace Lowther" userId="a8fe573b-0694-470f-9a15-3d4093241c1c" providerId="ADAL" clId="{BFFBF17D-6A1B-4660-97F0-754F1C94938B}" dt="2019-07-04T08:25:25.078" v="1003"/>
          <ac:grpSpMkLst>
            <pc:docMk/>
            <pc:sldMk cId="1605308181" sldId="367"/>
            <ac:grpSpMk id="9" creationId="{CD2662E4-9E86-4699-A3C3-86DB8DE66DC3}"/>
          </ac:grpSpMkLst>
        </pc:grpChg>
        <pc:grpChg chg="del">
          <ac:chgData name="Grace Lowther" userId="a8fe573b-0694-470f-9a15-3d4093241c1c" providerId="ADAL" clId="{BFFBF17D-6A1B-4660-97F0-754F1C94938B}" dt="2019-07-04T08:25:24.794" v="1002" actId="478"/>
          <ac:grpSpMkLst>
            <pc:docMk/>
            <pc:sldMk cId="1605308181" sldId="367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BFFBF17D-6A1B-4660-97F0-754F1C94938B}" dt="2019-07-04T07:47:11.009" v="121" actId="113"/>
          <ac:graphicFrameMkLst>
            <pc:docMk/>
            <pc:sldMk cId="1605308181" sldId="367"/>
            <ac:graphicFrameMk id="28" creationId="{70670689-15C6-40C4-BBFC-640A0169E7E4}"/>
          </ac:graphicFrameMkLst>
        </pc:graphicFrameChg>
      </pc:sldChg>
      <pc:sldChg chg="addSp delSp modSp ord">
        <pc:chgData name="Grace Lowther" userId="a8fe573b-0694-470f-9a15-3d4093241c1c" providerId="ADAL" clId="{BFFBF17D-6A1B-4660-97F0-754F1C94938B}" dt="2019-07-04T12:35:22.442" v="1184" actId="20577"/>
        <pc:sldMkLst>
          <pc:docMk/>
          <pc:sldMk cId="3279551149" sldId="368"/>
        </pc:sldMkLst>
        <pc:spChg chg="mod">
          <ac:chgData name="Grace Lowther" userId="a8fe573b-0694-470f-9a15-3d4093241c1c" providerId="ADAL" clId="{BFFBF17D-6A1B-4660-97F0-754F1C94938B}" dt="2019-07-04T12:35:22.442" v="1184" actId="20577"/>
          <ac:spMkLst>
            <pc:docMk/>
            <pc:sldMk cId="3279551149" sldId="368"/>
            <ac:spMk id="19" creationId="{5252A847-DE45-4FA3-A1F8-EEBEB845FF8E}"/>
          </ac:spMkLst>
        </pc:spChg>
        <pc:grpChg chg="add del mod">
          <ac:chgData name="Grace Lowther" userId="a8fe573b-0694-470f-9a15-3d4093241c1c" providerId="ADAL" clId="{BFFBF17D-6A1B-4660-97F0-754F1C94938B}" dt="2019-07-04T08:20:10.660" v="956" actId="478"/>
          <ac:grpSpMkLst>
            <pc:docMk/>
            <pc:sldMk cId="3279551149" sldId="368"/>
            <ac:grpSpMk id="7" creationId="{33F18100-1651-40E0-B069-3E766379E620}"/>
          </ac:grpSpMkLst>
        </pc:grpChg>
        <pc:grpChg chg="del">
          <ac:chgData name="Grace Lowther" userId="a8fe573b-0694-470f-9a15-3d4093241c1c" providerId="ADAL" clId="{BFFBF17D-6A1B-4660-97F0-754F1C94938B}" dt="2019-07-04T08:26:09.367" v="1024" actId="478"/>
          <ac:grpSpMkLst>
            <pc:docMk/>
            <pc:sldMk cId="3279551149" sldId="368"/>
            <ac:grpSpMk id="16" creationId="{B31300A9-E3C5-4701-8EF1-45ED088A04DD}"/>
          </ac:grpSpMkLst>
        </pc:grpChg>
        <pc:grpChg chg="add del">
          <ac:chgData name="Grace Lowther" userId="a8fe573b-0694-470f-9a15-3d4093241c1c" providerId="ADAL" clId="{BFFBF17D-6A1B-4660-97F0-754F1C94938B}" dt="2019-07-04T08:20:29.389" v="980" actId="478"/>
          <ac:grpSpMkLst>
            <pc:docMk/>
            <pc:sldMk cId="3279551149" sldId="368"/>
            <ac:grpSpMk id="30" creationId="{C44BCD18-B940-4EA6-9874-6BFF9C19384A}"/>
          </ac:grpSpMkLst>
        </pc:grpChg>
        <pc:grpChg chg="add">
          <ac:chgData name="Grace Lowther" userId="a8fe573b-0694-470f-9a15-3d4093241c1c" providerId="ADAL" clId="{BFFBF17D-6A1B-4660-97F0-754F1C94938B}" dt="2019-07-04T08:20:29.666" v="981"/>
          <ac:grpSpMkLst>
            <pc:docMk/>
            <pc:sldMk cId="3279551149" sldId="368"/>
            <ac:grpSpMk id="48" creationId="{E93E210A-B82D-434E-ADA1-183A0569B866}"/>
          </ac:grpSpMkLst>
        </pc:grpChg>
        <pc:grpChg chg="add">
          <ac:chgData name="Grace Lowther" userId="a8fe573b-0694-470f-9a15-3d4093241c1c" providerId="ADAL" clId="{BFFBF17D-6A1B-4660-97F0-754F1C94938B}" dt="2019-07-04T08:26:09.637" v="1025"/>
          <ac:grpSpMkLst>
            <pc:docMk/>
            <pc:sldMk cId="3279551149" sldId="368"/>
            <ac:grpSpMk id="66" creationId="{444F30F4-6A23-4869-AD17-CDFE13CC1D3D}"/>
          </ac:grpSpMkLst>
        </pc:grpChg>
      </pc:sldChg>
      <pc:sldChg chg="addSp delSp modSp">
        <pc:chgData name="Grace Lowther" userId="a8fe573b-0694-470f-9a15-3d4093241c1c" providerId="ADAL" clId="{BFFBF17D-6A1B-4660-97F0-754F1C94938B}" dt="2019-07-04T12:32:55.376" v="1085"/>
        <pc:sldMkLst>
          <pc:docMk/>
          <pc:sldMk cId="2094978990" sldId="369"/>
        </pc:sldMkLst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10" creationId="{73931ED3-BDC4-44D2-AFBA-ABAB836EF1A3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11" creationId="{4FE7EF8F-1C2B-4E6F-A802-BF7BBDD34D7E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12" creationId="{FD384508-F57F-4373-8D40-5F35EFE83576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13" creationId="{F47099E4-8952-44DA-AECB-AC8597703F50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14" creationId="{EBC97DF5-81C0-4E81-B315-B4EB2BFB0FED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15" creationId="{F524714F-406E-4D2C-BDFF-85BF3F283B9A}"/>
          </ac:spMkLst>
        </pc:spChg>
        <pc:spChg chg="mod">
          <ac:chgData name="Grace Lowther" userId="a8fe573b-0694-470f-9a15-3d4093241c1c" providerId="ADAL" clId="{BFFBF17D-6A1B-4660-97F0-754F1C94938B}" dt="2019-07-04T08:09:58.280" v="559" actId="20577"/>
          <ac:spMkLst>
            <pc:docMk/>
            <pc:sldMk cId="2094978990" sldId="369"/>
            <ac:spMk id="19" creationId="{5252A847-DE45-4FA3-A1F8-EEBEB845FF8E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0" creationId="{4D58C3A1-76B3-4539-AC1A-532039979FD3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1" creationId="{56226BD3-F8AA-4137-AA39-B5F231B87C16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3" creationId="{1A11090C-6A38-4747-B6F0-909EAF6018AC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4" creationId="{8EAAED6E-39A9-4CFA-8A67-8498EE4B0AA6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5" creationId="{1949E355-840F-418B-A4B6-60206E971874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6" creationId="{47A3461C-F7F1-4E1B-B97A-ADC5711AE18C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7" creationId="{7646AE22-F307-49E0-80B3-0DC5C69A9C86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8" creationId="{6F40E818-7CA6-4871-A7D3-080EC51A1E51}"/>
          </ac:spMkLst>
        </pc:spChg>
        <pc:spChg chg="add del mod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29" creationId="{C935716D-1B93-4C7D-8AD9-86358430FA82}"/>
          </ac:spMkLst>
        </pc:spChg>
        <pc:spChg chg="add del">
          <ac:chgData name="Grace Lowther" userId="a8fe573b-0694-470f-9a15-3d4093241c1c" providerId="ADAL" clId="{BFFBF17D-6A1B-4660-97F0-754F1C94938B}" dt="2019-07-04T08:09:57.419" v="558"/>
          <ac:spMkLst>
            <pc:docMk/>
            <pc:sldMk cId="2094978990" sldId="369"/>
            <ac:spMk id="30" creationId="{B4DEF938-F506-4700-A2B1-45D6F760D362}"/>
          </ac:spMkLst>
        </pc:spChg>
        <pc:spChg chg="add del">
          <ac:chgData name="Grace Lowther" userId="a8fe573b-0694-470f-9a15-3d4093241c1c" providerId="ADAL" clId="{BFFBF17D-6A1B-4660-97F0-754F1C94938B}" dt="2019-07-04T12:32:55.141" v="1084" actId="478"/>
          <ac:spMkLst>
            <pc:docMk/>
            <pc:sldMk cId="2094978990" sldId="369"/>
            <ac:spMk id="31" creationId="{2C2D49C2-E2E5-4F24-9973-F4AE8DA36512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35" creationId="{9840C107-6B25-4975-B40E-DD465722BB3E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36" creationId="{2EDAE174-FB2C-4F25-B5DF-73612310AC3B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37" creationId="{CC737CEA-C205-4369-9733-9FD7D4488AB1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38" creationId="{4FFB732F-B7BF-4D88-9BC9-2A5335CD4131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39" creationId="{2E7B8740-CE44-4290-ADF7-F174A81641D2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0" creationId="{04C39B24-6876-443B-A861-2D954BA4CBDA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1" creationId="{AA61AD61-4AFA-4C56-949F-C0670330A484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2" creationId="{A0751D3A-69E4-41F5-A2CA-1A63A3C1F3AA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4" creationId="{90C458B4-D54E-4E34-A60F-E1211CD790E1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5" creationId="{A332AC82-737E-4FAC-9F5B-8BF5FC59462A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6" creationId="{5B9B3D4D-E615-47D3-AF18-73A5773152C9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7" creationId="{678D1042-FD6A-4981-AF0C-EB355F70693F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8" creationId="{9F34D5A9-F73B-4E3F-9FF1-43FE1E916A69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49" creationId="{841C676C-013A-47FD-B883-156CD7514D14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50" creationId="{C965DE7F-142E-4515-9C64-2D78C24A6B33}"/>
          </ac:spMkLst>
        </pc:spChg>
        <pc:spChg chg="add">
          <ac:chgData name="Grace Lowther" userId="a8fe573b-0694-470f-9a15-3d4093241c1c" providerId="ADAL" clId="{BFFBF17D-6A1B-4660-97F0-754F1C94938B}" dt="2019-07-04T12:32:55.376" v="1085"/>
          <ac:spMkLst>
            <pc:docMk/>
            <pc:sldMk cId="2094978990" sldId="369"/>
            <ac:spMk id="51" creationId="{CEE6EB9C-044F-4D8B-89FF-4ED38DB8484D}"/>
          </ac:spMkLst>
        </pc:spChg>
        <pc:grpChg chg="del">
          <ac:chgData name="Grace Lowther" userId="a8fe573b-0694-470f-9a15-3d4093241c1c" providerId="ADAL" clId="{BFFBF17D-6A1B-4660-97F0-754F1C94938B}" dt="2019-07-04T08:25:32.080" v="1006" actId="478"/>
          <ac:grpSpMkLst>
            <pc:docMk/>
            <pc:sldMk cId="2094978990" sldId="369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32.311" v="1007"/>
          <ac:grpSpMkLst>
            <pc:docMk/>
            <pc:sldMk cId="2094978990" sldId="369"/>
            <ac:grpSpMk id="32" creationId="{CD639B9F-B03C-43FC-BCF2-24A64B31F24B}"/>
          </ac:grpSpMkLst>
        </pc:grpChg>
        <pc:graphicFrameChg chg="add del mod">
          <ac:chgData name="Grace Lowther" userId="a8fe573b-0694-470f-9a15-3d4093241c1c" providerId="ADAL" clId="{BFFBF17D-6A1B-4660-97F0-754F1C94938B}" dt="2019-07-04T12:32:55.141" v="1084" actId="478"/>
          <ac:graphicFrameMkLst>
            <pc:docMk/>
            <pc:sldMk cId="2094978990" sldId="369"/>
            <ac:graphicFrameMk id="9" creationId="{5890DF33-79DD-4265-9037-7A20106710BE}"/>
          </ac:graphicFrameMkLst>
        </pc:graphicFrameChg>
        <pc:graphicFrameChg chg="add del mod">
          <ac:chgData name="Grace Lowther" userId="a8fe573b-0694-470f-9a15-3d4093241c1c" providerId="ADAL" clId="{BFFBF17D-6A1B-4660-97F0-754F1C94938B}" dt="2019-07-04T12:32:55.141" v="1084" actId="478"/>
          <ac:graphicFrameMkLst>
            <pc:docMk/>
            <pc:sldMk cId="2094978990" sldId="369"/>
            <ac:graphicFrameMk id="22" creationId="{833852A0-7962-40F5-ADA6-1CE20F9150F3}"/>
          </ac:graphicFrameMkLst>
        </pc:graphicFrameChg>
        <pc:graphicFrameChg chg="add">
          <ac:chgData name="Grace Lowther" userId="a8fe573b-0694-470f-9a15-3d4093241c1c" providerId="ADAL" clId="{BFFBF17D-6A1B-4660-97F0-754F1C94938B}" dt="2019-07-04T12:32:55.376" v="1085"/>
          <ac:graphicFrameMkLst>
            <pc:docMk/>
            <pc:sldMk cId="2094978990" sldId="369"/>
            <ac:graphicFrameMk id="30" creationId="{534DBD61-AD4E-493E-860F-306677F5DA0D}"/>
          </ac:graphicFrameMkLst>
        </pc:graphicFrameChg>
        <pc:graphicFrameChg chg="add">
          <ac:chgData name="Grace Lowther" userId="a8fe573b-0694-470f-9a15-3d4093241c1c" providerId="ADAL" clId="{BFFBF17D-6A1B-4660-97F0-754F1C94938B}" dt="2019-07-04T12:32:55.376" v="1085"/>
          <ac:graphicFrameMkLst>
            <pc:docMk/>
            <pc:sldMk cId="2094978990" sldId="369"/>
            <ac:graphicFrameMk id="43" creationId="{D51F7378-91A0-49E8-9BFF-C106C617CCB8}"/>
          </ac:graphicFrameMkLst>
        </pc:graphicFrameChg>
        <pc:picChg chg="add del mod">
          <ac:chgData name="Grace Lowther" userId="a8fe573b-0694-470f-9a15-3d4093241c1c" providerId="ADAL" clId="{BFFBF17D-6A1B-4660-97F0-754F1C94938B}" dt="2019-07-04T08:07:04.291" v="445" actId="478"/>
          <ac:picMkLst>
            <pc:docMk/>
            <pc:sldMk cId="2094978990" sldId="369"/>
            <ac:picMk id="2" creationId="{5DF86380-D447-4EC4-A5C9-A1A3C6D21F76}"/>
          </ac:picMkLst>
        </pc:picChg>
      </pc:sldChg>
      <pc:sldChg chg="addSp delSp modSp">
        <pc:chgData name="Grace Lowther" userId="a8fe573b-0694-470f-9a15-3d4093241c1c" providerId="ADAL" clId="{BFFBF17D-6A1B-4660-97F0-754F1C94938B}" dt="2019-07-04T12:33:55.186" v="1143" actId="6549"/>
        <pc:sldMkLst>
          <pc:docMk/>
          <pc:sldMk cId="125165896" sldId="371"/>
        </pc:sldMkLst>
        <pc:spChg chg="mod">
          <ac:chgData name="Grace Lowther" userId="a8fe573b-0694-470f-9a15-3d4093241c1c" providerId="ADAL" clId="{BFFBF17D-6A1B-4660-97F0-754F1C94938B}" dt="2019-07-04T12:33:55.186" v="1143" actId="6549"/>
          <ac:spMkLst>
            <pc:docMk/>
            <pc:sldMk cId="125165896" sldId="371"/>
            <ac:spMk id="19" creationId="{5252A847-DE45-4FA3-A1F8-EEBEB845FF8E}"/>
          </ac:spMkLst>
        </pc:spChg>
        <pc:spChg chg="del mod">
          <ac:chgData name="Grace Lowther" userId="a8fe573b-0694-470f-9a15-3d4093241c1c" providerId="ADAL" clId="{BFFBF17D-6A1B-4660-97F0-754F1C94938B}" dt="2019-07-04T07:49:53.588" v="167" actId="478"/>
          <ac:spMkLst>
            <pc:docMk/>
            <pc:sldMk cId="125165896" sldId="371"/>
            <ac:spMk id="28" creationId="{432B3096-6AE2-46EC-B383-8A641365A16F}"/>
          </ac:spMkLst>
        </pc:spChg>
        <pc:spChg chg="del mod">
          <ac:chgData name="Grace Lowther" userId="a8fe573b-0694-470f-9a15-3d4093241c1c" providerId="ADAL" clId="{BFFBF17D-6A1B-4660-97F0-754F1C94938B}" dt="2019-07-04T07:49:53.588" v="167" actId="478"/>
          <ac:spMkLst>
            <pc:docMk/>
            <pc:sldMk cId="125165896" sldId="371"/>
            <ac:spMk id="29" creationId="{04AC978D-5819-420D-B668-23287EC199A1}"/>
          </ac:spMkLst>
        </pc:spChg>
        <pc:spChg chg="add">
          <ac:chgData name="Grace Lowther" userId="a8fe573b-0694-470f-9a15-3d4093241c1c" providerId="ADAL" clId="{BFFBF17D-6A1B-4660-97F0-754F1C94938B}" dt="2019-07-04T07:49:53.926" v="168"/>
          <ac:spMkLst>
            <pc:docMk/>
            <pc:sldMk cId="125165896" sldId="371"/>
            <ac:spMk id="36" creationId="{58581163-AA32-4F61-8998-38AD3835B076}"/>
          </ac:spMkLst>
        </pc:spChg>
        <pc:spChg chg="add">
          <ac:chgData name="Grace Lowther" userId="a8fe573b-0694-470f-9a15-3d4093241c1c" providerId="ADAL" clId="{BFFBF17D-6A1B-4660-97F0-754F1C94938B}" dt="2019-07-04T07:49:53.926" v="168"/>
          <ac:spMkLst>
            <pc:docMk/>
            <pc:sldMk cId="125165896" sldId="371"/>
            <ac:spMk id="37" creationId="{1C399586-4C50-4F1D-AD91-068D85CBC1EE}"/>
          </ac:spMkLst>
        </pc:spChg>
        <pc:grpChg chg="del">
          <ac:chgData name="Grace Lowther" userId="a8fe573b-0694-470f-9a15-3d4093241c1c" providerId="ADAL" clId="{BFFBF17D-6A1B-4660-97F0-754F1C94938B}" dt="2019-07-04T08:25:42.190" v="1012" actId="478"/>
          <ac:grpSpMkLst>
            <pc:docMk/>
            <pc:sldMk cId="125165896" sldId="371"/>
            <ac:grpSpMk id="16" creationId="{B31300A9-E3C5-4701-8EF1-45ED088A04DD}"/>
          </ac:grpSpMkLst>
        </pc:grpChg>
        <pc:grpChg chg="del">
          <ac:chgData name="Grace Lowther" userId="a8fe573b-0694-470f-9a15-3d4093241c1c" providerId="ADAL" clId="{BFFBF17D-6A1B-4660-97F0-754F1C94938B}" dt="2019-07-04T07:49:53.588" v="167" actId="478"/>
          <ac:grpSpMkLst>
            <pc:docMk/>
            <pc:sldMk cId="125165896" sldId="371"/>
            <ac:grpSpMk id="22" creationId="{45EB300D-66B9-4F74-B168-115DA0DC9D42}"/>
          </ac:grpSpMkLst>
        </pc:grpChg>
        <pc:grpChg chg="add">
          <ac:chgData name="Grace Lowther" userId="a8fe573b-0694-470f-9a15-3d4093241c1c" providerId="ADAL" clId="{BFFBF17D-6A1B-4660-97F0-754F1C94938B}" dt="2019-07-04T07:49:53.926" v="168"/>
          <ac:grpSpMkLst>
            <pc:docMk/>
            <pc:sldMk cId="125165896" sldId="371"/>
            <ac:grpSpMk id="30" creationId="{48B94299-888C-4A64-B36A-8FFB6C8F6849}"/>
          </ac:grpSpMkLst>
        </pc:grpChg>
        <pc:grpChg chg="add">
          <ac:chgData name="Grace Lowther" userId="a8fe573b-0694-470f-9a15-3d4093241c1c" providerId="ADAL" clId="{BFFBF17D-6A1B-4660-97F0-754F1C94938B}" dt="2019-07-04T08:25:42.445" v="1013"/>
          <ac:grpSpMkLst>
            <pc:docMk/>
            <pc:sldMk cId="125165896" sldId="371"/>
            <ac:grpSpMk id="38" creationId="{E6607750-7F5B-4A50-B7B4-C34FADBA9F5B}"/>
          </ac:grpSpMkLst>
        </pc:grpChg>
        <pc:graphicFrameChg chg="add">
          <ac:chgData name="Grace Lowther" userId="a8fe573b-0694-470f-9a15-3d4093241c1c" providerId="ADAL" clId="{BFFBF17D-6A1B-4660-97F0-754F1C94938B}" dt="2019-07-04T07:49:53.926" v="168"/>
          <ac:graphicFrameMkLst>
            <pc:docMk/>
            <pc:sldMk cId="125165896" sldId="371"/>
            <ac:graphicFrameMk id="20" creationId="{74D84218-C058-491F-9D1F-9E5559D950F7}"/>
          </ac:graphicFrameMkLst>
        </pc:graphicFrameChg>
        <pc:graphicFrameChg chg="del">
          <ac:chgData name="Grace Lowther" userId="a8fe573b-0694-470f-9a15-3d4093241c1c" providerId="ADAL" clId="{BFFBF17D-6A1B-4660-97F0-754F1C94938B}" dt="2019-07-04T07:49:53.588" v="167" actId="478"/>
          <ac:graphicFrameMkLst>
            <pc:docMk/>
            <pc:sldMk cId="125165896" sldId="371"/>
            <ac:graphicFrameMk id="21" creationId="{0F024C35-4151-4314-BF09-A4933CC05690}"/>
          </ac:graphicFrameMkLst>
        </pc:graphicFrameChg>
        <pc:cxnChg chg="mod">
          <ac:chgData name="Grace Lowther" userId="a8fe573b-0694-470f-9a15-3d4093241c1c" providerId="ADAL" clId="{BFFBF17D-6A1B-4660-97F0-754F1C94938B}" dt="2019-07-04T07:49:53.588" v="167" actId="478"/>
          <ac:cxnSpMkLst>
            <pc:docMk/>
            <pc:sldMk cId="125165896" sldId="371"/>
            <ac:cxnSpMk id="26" creationId="{1D92B6CD-0362-462F-A2D3-54E0F1E6DEC2}"/>
          </ac:cxnSpMkLst>
        </pc:cxnChg>
        <pc:cxnChg chg="mod">
          <ac:chgData name="Grace Lowther" userId="a8fe573b-0694-470f-9a15-3d4093241c1c" providerId="ADAL" clId="{BFFBF17D-6A1B-4660-97F0-754F1C94938B}" dt="2019-07-04T07:49:53.588" v="167" actId="478"/>
          <ac:cxnSpMkLst>
            <pc:docMk/>
            <pc:sldMk cId="125165896" sldId="371"/>
            <ac:cxnSpMk id="27" creationId="{93D7770B-5B12-429C-9B08-7BB3AE2F7981}"/>
          </ac:cxnSpMkLst>
        </pc:cxnChg>
      </pc:sldChg>
      <pc:sldChg chg="addSp delSp modSp">
        <pc:chgData name="Grace Lowther" userId="a8fe573b-0694-470f-9a15-3d4093241c1c" providerId="ADAL" clId="{BFFBF17D-6A1B-4660-97F0-754F1C94938B}" dt="2019-07-04T12:33:49.933" v="1141" actId="20577"/>
        <pc:sldMkLst>
          <pc:docMk/>
          <pc:sldMk cId="2272997096" sldId="372"/>
        </pc:sldMkLst>
        <pc:spChg chg="mod">
          <ac:chgData name="Grace Lowther" userId="a8fe573b-0694-470f-9a15-3d4093241c1c" providerId="ADAL" clId="{BFFBF17D-6A1B-4660-97F0-754F1C94938B}" dt="2019-07-04T12:33:49.933" v="1141" actId="20577"/>
          <ac:spMkLst>
            <pc:docMk/>
            <pc:sldMk cId="2272997096" sldId="372"/>
            <ac:spMk id="19" creationId="{5252A847-DE45-4FA3-A1F8-EEBEB845FF8E}"/>
          </ac:spMkLst>
        </pc:spChg>
        <pc:spChg chg="del">
          <ac:chgData name="Grace Lowther" userId="a8fe573b-0694-470f-9a15-3d4093241c1c" providerId="ADAL" clId="{BFFBF17D-6A1B-4660-97F0-754F1C94938B}" dt="2019-07-04T07:49:58.985" v="169" actId="478"/>
          <ac:spMkLst>
            <pc:docMk/>
            <pc:sldMk cId="2272997096" sldId="372"/>
            <ac:spMk id="28" creationId="{1A977545-425D-4060-B4D2-A2E4EA19DE61}"/>
          </ac:spMkLst>
        </pc:spChg>
        <pc:spChg chg="del">
          <ac:chgData name="Grace Lowther" userId="a8fe573b-0694-470f-9a15-3d4093241c1c" providerId="ADAL" clId="{BFFBF17D-6A1B-4660-97F0-754F1C94938B}" dt="2019-07-04T07:49:58.985" v="169" actId="478"/>
          <ac:spMkLst>
            <pc:docMk/>
            <pc:sldMk cId="2272997096" sldId="372"/>
            <ac:spMk id="29" creationId="{E131DFF1-47B4-4805-9918-9F5FF69B01D6}"/>
          </ac:spMkLst>
        </pc:spChg>
        <pc:spChg chg="add">
          <ac:chgData name="Grace Lowther" userId="a8fe573b-0694-470f-9a15-3d4093241c1c" providerId="ADAL" clId="{BFFBF17D-6A1B-4660-97F0-754F1C94938B}" dt="2019-07-04T07:49:59.214" v="170"/>
          <ac:spMkLst>
            <pc:docMk/>
            <pc:sldMk cId="2272997096" sldId="372"/>
            <ac:spMk id="36" creationId="{83CDAF3F-8092-45C5-B740-0208FA476A65}"/>
          </ac:spMkLst>
        </pc:spChg>
        <pc:spChg chg="add">
          <ac:chgData name="Grace Lowther" userId="a8fe573b-0694-470f-9a15-3d4093241c1c" providerId="ADAL" clId="{BFFBF17D-6A1B-4660-97F0-754F1C94938B}" dt="2019-07-04T07:49:59.214" v="170"/>
          <ac:spMkLst>
            <pc:docMk/>
            <pc:sldMk cId="2272997096" sldId="372"/>
            <ac:spMk id="37" creationId="{809B8154-9F93-4C4E-B357-D8468B269314}"/>
          </ac:spMkLst>
        </pc:spChg>
        <pc:grpChg chg="del">
          <ac:chgData name="Grace Lowther" userId="a8fe573b-0694-470f-9a15-3d4093241c1c" providerId="ADAL" clId="{BFFBF17D-6A1B-4660-97F0-754F1C94938B}" dt="2019-07-04T08:25:45.026" v="1014" actId="478"/>
          <ac:grpSpMkLst>
            <pc:docMk/>
            <pc:sldMk cId="2272997096" sldId="372"/>
            <ac:grpSpMk id="16" creationId="{B31300A9-E3C5-4701-8EF1-45ED088A04DD}"/>
          </ac:grpSpMkLst>
        </pc:grpChg>
        <pc:grpChg chg="del">
          <ac:chgData name="Grace Lowther" userId="a8fe573b-0694-470f-9a15-3d4093241c1c" providerId="ADAL" clId="{BFFBF17D-6A1B-4660-97F0-754F1C94938B}" dt="2019-07-04T07:49:58.985" v="169" actId="478"/>
          <ac:grpSpMkLst>
            <pc:docMk/>
            <pc:sldMk cId="2272997096" sldId="372"/>
            <ac:grpSpMk id="22" creationId="{40BF699A-09C5-4B7E-83FC-651DE01B5482}"/>
          </ac:grpSpMkLst>
        </pc:grpChg>
        <pc:grpChg chg="add">
          <ac:chgData name="Grace Lowther" userId="a8fe573b-0694-470f-9a15-3d4093241c1c" providerId="ADAL" clId="{BFFBF17D-6A1B-4660-97F0-754F1C94938B}" dt="2019-07-04T07:49:59.214" v="170"/>
          <ac:grpSpMkLst>
            <pc:docMk/>
            <pc:sldMk cId="2272997096" sldId="372"/>
            <ac:grpSpMk id="30" creationId="{92AF6348-33FA-441F-85DF-93BCCECD2D36}"/>
          </ac:grpSpMkLst>
        </pc:grpChg>
        <pc:grpChg chg="add">
          <ac:chgData name="Grace Lowther" userId="a8fe573b-0694-470f-9a15-3d4093241c1c" providerId="ADAL" clId="{BFFBF17D-6A1B-4660-97F0-754F1C94938B}" dt="2019-07-04T08:25:45.303" v="1015"/>
          <ac:grpSpMkLst>
            <pc:docMk/>
            <pc:sldMk cId="2272997096" sldId="372"/>
            <ac:grpSpMk id="38" creationId="{45D221C3-F40F-4DA8-8AFF-85BDA661F1B0}"/>
          </ac:grpSpMkLst>
        </pc:grpChg>
        <pc:graphicFrameChg chg="add">
          <ac:chgData name="Grace Lowther" userId="a8fe573b-0694-470f-9a15-3d4093241c1c" providerId="ADAL" clId="{BFFBF17D-6A1B-4660-97F0-754F1C94938B}" dt="2019-07-04T07:49:59.214" v="170"/>
          <ac:graphicFrameMkLst>
            <pc:docMk/>
            <pc:sldMk cId="2272997096" sldId="372"/>
            <ac:graphicFrameMk id="20" creationId="{3B775DA2-FF4B-41AB-9B64-6EF6A9AC993A}"/>
          </ac:graphicFrameMkLst>
        </pc:graphicFrameChg>
        <pc:graphicFrameChg chg="del">
          <ac:chgData name="Grace Lowther" userId="a8fe573b-0694-470f-9a15-3d4093241c1c" providerId="ADAL" clId="{BFFBF17D-6A1B-4660-97F0-754F1C94938B}" dt="2019-07-04T07:49:58.985" v="169" actId="478"/>
          <ac:graphicFrameMkLst>
            <pc:docMk/>
            <pc:sldMk cId="2272997096" sldId="372"/>
            <ac:graphicFrameMk id="21" creationId="{FAECD108-7EEC-48CE-9071-BE761E736EFC}"/>
          </ac:graphicFrameMkLst>
        </pc:graphicFrameChg>
        <pc:cxnChg chg="mod">
          <ac:chgData name="Grace Lowther" userId="a8fe573b-0694-470f-9a15-3d4093241c1c" providerId="ADAL" clId="{BFFBF17D-6A1B-4660-97F0-754F1C94938B}" dt="2019-07-04T07:49:58.985" v="169" actId="478"/>
          <ac:cxnSpMkLst>
            <pc:docMk/>
            <pc:sldMk cId="2272997096" sldId="372"/>
            <ac:cxnSpMk id="26" creationId="{AA89DB9F-8937-45D3-AA54-74AF2697B24A}"/>
          </ac:cxnSpMkLst>
        </pc:cxnChg>
        <pc:cxnChg chg="mod">
          <ac:chgData name="Grace Lowther" userId="a8fe573b-0694-470f-9a15-3d4093241c1c" providerId="ADAL" clId="{BFFBF17D-6A1B-4660-97F0-754F1C94938B}" dt="2019-07-04T07:49:58.985" v="169" actId="478"/>
          <ac:cxnSpMkLst>
            <pc:docMk/>
            <pc:sldMk cId="2272997096" sldId="372"/>
            <ac:cxnSpMk id="27" creationId="{8ADFF949-A69F-4C95-B62D-CFC5BD3E6746}"/>
          </ac:cxnSpMkLst>
        </pc:cxnChg>
      </pc:sldChg>
      <pc:sldChg chg="addSp delSp modSp">
        <pc:chgData name="Grace Lowther" userId="a8fe573b-0694-470f-9a15-3d4093241c1c" providerId="ADAL" clId="{BFFBF17D-6A1B-4660-97F0-754F1C94938B}" dt="2019-07-04T08:25:30.042" v="1005"/>
        <pc:sldMkLst>
          <pc:docMk/>
          <pc:sldMk cId="4039111466" sldId="376"/>
        </pc:sldMkLst>
        <pc:spChg chg="mod">
          <ac:chgData name="Grace Lowther" userId="a8fe573b-0694-470f-9a15-3d4093241c1c" providerId="ADAL" clId="{BFFBF17D-6A1B-4660-97F0-754F1C94938B}" dt="2019-07-04T07:47:40.008" v="131" actId="404"/>
          <ac:spMkLst>
            <pc:docMk/>
            <pc:sldMk cId="4039111466" sldId="376"/>
            <ac:spMk id="31" creationId="{60E9AEC1-FCA4-4E3D-B96D-B97E1AC7F919}"/>
          </ac:spMkLst>
        </pc:spChg>
        <pc:grpChg chg="add">
          <ac:chgData name="Grace Lowther" userId="a8fe573b-0694-470f-9a15-3d4093241c1c" providerId="ADAL" clId="{BFFBF17D-6A1B-4660-97F0-754F1C94938B}" dt="2019-07-04T08:25:30.042" v="1005"/>
          <ac:grpSpMkLst>
            <pc:docMk/>
            <pc:sldMk cId="4039111466" sldId="376"/>
            <ac:grpSpMk id="9" creationId="{1D877354-8F27-49BF-A45C-E9D35E6C57C3}"/>
          </ac:grpSpMkLst>
        </pc:grpChg>
        <pc:grpChg chg="del">
          <ac:chgData name="Grace Lowther" userId="a8fe573b-0694-470f-9a15-3d4093241c1c" providerId="ADAL" clId="{BFFBF17D-6A1B-4660-97F0-754F1C94938B}" dt="2019-07-04T08:25:29.804" v="1004" actId="478"/>
          <ac:grpSpMkLst>
            <pc:docMk/>
            <pc:sldMk cId="4039111466" sldId="376"/>
            <ac:grpSpMk id="16" creationId="{B31300A9-E3C5-4701-8EF1-45ED088A04DD}"/>
          </ac:grpSpMkLst>
        </pc:grpChg>
        <pc:graphicFrameChg chg="modGraphic">
          <ac:chgData name="Grace Lowther" userId="a8fe573b-0694-470f-9a15-3d4093241c1c" providerId="ADAL" clId="{BFFBF17D-6A1B-4660-97F0-754F1C94938B}" dt="2019-07-04T07:47:20.408" v="123" actId="113"/>
          <ac:graphicFrameMkLst>
            <pc:docMk/>
            <pc:sldMk cId="4039111466" sldId="376"/>
            <ac:graphicFrameMk id="28" creationId="{70670689-15C6-40C4-BBFC-640A0169E7E4}"/>
          </ac:graphicFrameMkLst>
        </pc:graphicFrameChg>
        <pc:picChg chg="mod">
          <ac:chgData name="Grace Lowther" userId="a8fe573b-0694-470f-9a15-3d4093241c1c" providerId="ADAL" clId="{BFFBF17D-6A1B-4660-97F0-754F1C94938B}" dt="2019-07-04T07:47:24.474" v="125" actId="1076"/>
          <ac:picMkLst>
            <pc:docMk/>
            <pc:sldMk cId="4039111466" sldId="376"/>
            <ac:picMk id="29" creationId="{A9779EC1-4AEE-4F3B-A4B3-EB838AA4ED58}"/>
          </ac:picMkLst>
        </pc:picChg>
      </pc:sldChg>
      <pc:sldChg chg="addSp delSp modSp add">
        <pc:chgData name="Grace Lowther" userId="a8fe573b-0694-470f-9a15-3d4093241c1c" providerId="ADAL" clId="{BFFBF17D-6A1B-4660-97F0-754F1C94938B}" dt="2019-07-04T08:25:14.473" v="997"/>
        <pc:sldMkLst>
          <pc:docMk/>
          <pc:sldMk cId="2396654123" sldId="379"/>
        </pc:sldMkLst>
        <pc:spChg chg="add mod">
          <ac:chgData name="Grace Lowther" userId="a8fe573b-0694-470f-9a15-3d4093241c1c" providerId="ADAL" clId="{BFFBF17D-6A1B-4660-97F0-754F1C94938B}" dt="2019-07-04T07:58:28.135" v="337" actId="14100"/>
          <ac:spMkLst>
            <pc:docMk/>
            <pc:sldMk cId="2396654123" sldId="379"/>
            <ac:spMk id="2" creationId="{06326DD2-C031-40F6-8C18-208796DBF0D3}"/>
          </ac:spMkLst>
        </pc:spChg>
        <pc:spChg chg="add mod">
          <ac:chgData name="Grace Lowther" userId="a8fe573b-0694-470f-9a15-3d4093241c1c" providerId="ADAL" clId="{BFFBF17D-6A1B-4660-97F0-754F1C94938B}" dt="2019-07-04T07:58:42.211" v="341" actId="1076"/>
          <ac:spMkLst>
            <pc:docMk/>
            <pc:sldMk cId="2396654123" sldId="379"/>
            <ac:spMk id="21" creationId="{D22F8204-7489-4984-A7E9-5B545D053A7A}"/>
          </ac:spMkLst>
        </pc:spChg>
        <pc:grpChg chg="mod">
          <ac:chgData name="Grace Lowther" userId="a8fe573b-0694-470f-9a15-3d4093241c1c" providerId="ADAL" clId="{BFFBF17D-6A1B-4660-97F0-754F1C94938B}" dt="2019-07-04T07:58:32.463" v="340" actId="1076"/>
          <ac:grpSpMkLst>
            <pc:docMk/>
            <pc:sldMk cId="2396654123" sldId="379"/>
            <ac:grpSpMk id="7" creationId="{99C4B1A8-BD23-4AC9-AE91-AAB5C8633283}"/>
          </ac:grpSpMkLst>
        </pc:grpChg>
        <pc:grpChg chg="del">
          <ac:chgData name="Grace Lowther" userId="a8fe573b-0694-470f-9a15-3d4093241c1c" providerId="ADAL" clId="{BFFBF17D-6A1B-4660-97F0-754F1C94938B}" dt="2019-07-04T08:25:14.192" v="996" actId="478"/>
          <ac:grpSpMkLst>
            <pc:docMk/>
            <pc:sldMk cId="2396654123" sldId="379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14.473" v="997"/>
          <ac:grpSpMkLst>
            <pc:docMk/>
            <pc:sldMk cId="2396654123" sldId="379"/>
            <ac:grpSpMk id="22" creationId="{95EF6385-BBC3-4038-AB12-1351AA5C4AE9}"/>
          </ac:grpSpMkLst>
        </pc:grpChg>
      </pc:sldChg>
      <pc:sldChg chg="addSp delSp modSp add">
        <pc:chgData name="Grace Lowther" userId="a8fe573b-0694-470f-9a15-3d4093241c1c" providerId="ADAL" clId="{BFFBF17D-6A1B-4660-97F0-754F1C94938B}" dt="2019-07-04T08:25:21.880" v="1001"/>
        <pc:sldMkLst>
          <pc:docMk/>
          <pc:sldMk cId="2343520775" sldId="380"/>
        </pc:sldMkLst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10" creationId="{697395B4-2961-44E3-AE74-D54EF0D5861D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11" creationId="{D318B2BD-E5DB-40FA-8586-06F583EB1E7A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12" creationId="{CC49480E-58C9-4BEE-BEA5-DAA63ADF0E81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13" creationId="{CEB9FF33-0E0F-4484-8064-912664135A02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14" creationId="{96A9B31D-D874-4097-BD2E-6F73112191E9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15" creationId="{CEB275F5-80A8-4479-AE59-EB69C26D97C8}"/>
          </ac:spMkLst>
        </pc:spChg>
        <pc:spChg chg="mod">
          <ac:chgData name="Grace Lowther" userId="a8fe573b-0694-470f-9a15-3d4093241c1c" providerId="ADAL" clId="{BFFBF17D-6A1B-4660-97F0-754F1C94938B}" dt="2019-07-04T08:10:40.737" v="594" actId="12788"/>
          <ac:spMkLst>
            <pc:docMk/>
            <pc:sldMk cId="2343520775" sldId="380"/>
            <ac:spMk id="19" creationId="{5252A847-DE45-4FA3-A1F8-EEBEB845FF8E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0" creationId="{A5C38F47-F340-423F-862F-46AB2FDA8C80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1" creationId="{FB2C42F0-D461-49C6-B165-48E2599478F4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3" creationId="{CB04D445-0633-4302-BF49-D05C44FE1338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4" creationId="{28849A9F-E90A-4B62-A36E-C9C250F4204B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5" creationId="{7591769E-EF1B-46AF-A05D-F232E71332EA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6" creationId="{020245FB-B2D4-4659-B20E-D6C3E891A060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7" creationId="{B6317C3F-9D07-475F-BCE0-A5FA16843C4E}"/>
          </ac:spMkLst>
        </pc:spChg>
        <pc:spChg chg="add mod">
          <ac:chgData name="Grace Lowther" userId="a8fe573b-0694-470f-9a15-3d4093241c1c" providerId="ADAL" clId="{BFFBF17D-6A1B-4660-97F0-754F1C94938B}" dt="2019-07-04T08:08:04.794" v="474" actId="1036"/>
          <ac:spMkLst>
            <pc:docMk/>
            <pc:sldMk cId="2343520775" sldId="380"/>
            <ac:spMk id="28" creationId="{4D6FD732-1799-477C-802A-6872A259E77D}"/>
          </ac:spMkLst>
        </pc:spChg>
        <pc:spChg chg="add mod">
          <ac:chgData name="Grace Lowther" userId="a8fe573b-0694-470f-9a15-3d4093241c1c" providerId="ADAL" clId="{BFFBF17D-6A1B-4660-97F0-754F1C94938B}" dt="2019-07-04T08:10:44.732" v="604" actId="1035"/>
          <ac:spMkLst>
            <pc:docMk/>
            <pc:sldMk cId="2343520775" sldId="380"/>
            <ac:spMk id="29" creationId="{8D3EA175-458C-4D43-A504-109E301C9BBB}"/>
          </ac:spMkLst>
        </pc:spChg>
        <pc:grpChg chg="del">
          <ac:chgData name="Grace Lowther" userId="a8fe573b-0694-470f-9a15-3d4093241c1c" providerId="ADAL" clId="{BFFBF17D-6A1B-4660-97F0-754F1C94938B}" dt="2019-07-04T08:25:21.364" v="1000" actId="478"/>
          <ac:grpSpMkLst>
            <pc:docMk/>
            <pc:sldMk cId="2343520775" sldId="380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21.880" v="1001"/>
          <ac:grpSpMkLst>
            <pc:docMk/>
            <pc:sldMk cId="2343520775" sldId="380"/>
            <ac:grpSpMk id="30" creationId="{89EC88CA-9F0C-4E12-97A9-744F78233A1F}"/>
          </ac:grpSpMkLst>
        </pc:grpChg>
        <pc:graphicFrameChg chg="add mod">
          <ac:chgData name="Grace Lowther" userId="a8fe573b-0694-470f-9a15-3d4093241c1c" providerId="ADAL" clId="{BFFBF17D-6A1B-4660-97F0-754F1C94938B}" dt="2019-07-04T08:08:04.794" v="474" actId="1036"/>
          <ac:graphicFrameMkLst>
            <pc:docMk/>
            <pc:sldMk cId="2343520775" sldId="380"/>
            <ac:graphicFrameMk id="9" creationId="{2C177D3D-561C-41C7-B93B-2E741B58CEB2}"/>
          </ac:graphicFrameMkLst>
        </pc:graphicFrameChg>
        <pc:graphicFrameChg chg="add mod">
          <ac:chgData name="Grace Lowther" userId="a8fe573b-0694-470f-9a15-3d4093241c1c" providerId="ADAL" clId="{BFFBF17D-6A1B-4660-97F0-754F1C94938B}" dt="2019-07-04T08:08:04.794" v="474" actId="1036"/>
          <ac:graphicFrameMkLst>
            <pc:docMk/>
            <pc:sldMk cId="2343520775" sldId="380"/>
            <ac:graphicFrameMk id="22" creationId="{721E53AD-A4A8-4B5A-A0FC-A83B263CF412}"/>
          </ac:graphicFrameMkLst>
        </pc:graphicFrameChg>
        <pc:picChg chg="del">
          <ac:chgData name="Grace Lowther" userId="a8fe573b-0694-470f-9a15-3d4093241c1c" providerId="ADAL" clId="{BFFBF17D-6A1B-4660-97F0-754F1C94938B}" dt="2019-07-04T08:07:26.631" v="449" actId="478"/>
          <ac:picMkLst>
            <pc:docMk/>
            <pc:sldMk cId="2343520775" sldId="380"/>
            <ac:picMk id="2" creationId="{9E684143-B270-431B-BE32-D6E72778DEB1}"/>
          </ac:picMkLst>
        </pc:picChg>
      </pc:sldChg>
      <pc:sldChg chg="addSp delSp modSp add">
        <pc:chgData name="Grace Lowther" userId="a8fe573b-0694-470f-9a15-3d4093241c1c" providerId="ADAL" clId="{BFFBF17D-6A1B-4660-97F0-754F1C94938B}" dt="2019-07-04T12:33:00.222" v="1087" actId="403"/>
        <pc:sldMkLst>
          <pc:docMk/>
          <pc:sldMk cId="3077564225" sldId="381"/>
        </pc:sldMkLst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" creationId="{DD9292AE-BC6A-4391-9989-3F6B81F0BA9E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10" creationId="{73931ED3-BDC4-44D2-AFBA-ABAB836EF1A3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11" creationId="{4FE7EF8F-1C2B-4E6F-A802-BF7BBDD34D7E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12" creationId="{FD384508-F57F-4373-8D40-5F35EFE83576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13" creationId="{F47099E4-8952-44DA-AECB-AC8597703F50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14" creationId="{EBC97DF5-81C0-4E81-B315-B4EB2BFB0FED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15" creationId="{F524714F-406E-4D2C-BDFF-85BF3F283B9A}"/>
          </ac:spMkLst>
        </pc:spChg>
        <pc:spChg chg="mod">
          <ac:chgData name="Grace Lowther" userId="a8fe573b-0694-470f-9a15-3d4093241c1c" providerId="ADAL" clId="{BFFBF17D-6A1B-4660-97F0-754F1C94938B}" dt="2019-07-04T12:33:00.222" v="1087" actId="403"/>
          <ac:spMkLst>
            <pc:docMk/>
            <pc:sldMk cId="3077564225" sldId="381"/>
            <ac:spMk id="19" creationId="{5252A847-DE45-4FA3-A1F8-EEBEB845FF8E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0" creationId="{4D58C3A1-76B3-4539-AC1A-532039979FD3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1" creationId="{56226BD3-F8AA-4137-AA39-B5F231B87C16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3" creationId="{1A11090C-6A38-4747-B6F0-909EAF6018AC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4" creationId="{8EAAED6E-39A9-4CFA-8A67-8498EE4B0AA6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5" creationId="{1949E355-840F-418B-A4B6-60206E971874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6" creationId="{47A3461C-F7F1-4E1B-B97A-ADC5711AE18C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7" creationId="{7646AE22-F307-49E0-80B3-0DC5C69A9C86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8" creationId="{6F40E818-7CA6-4871-A7D3-080EC51A1E51}"/>
          </ac:spMkLst>
        </pc:spChg>
        <pc:spChg chg="add del mod">
          <ac:chgData name="Grace Lowther" userId="a8fe573b-0694-470f-9a15-3d4093241c1c" providerId="ADAL" clId="{BFFBF17D-6A1B-4660-97F0-754F1C94938B}" dt="2019-07-04T12:32:51.415" v="1083"/>
          <ac:spMkLst>
            <pc:docMk/>
            <pc:sldMk cId="3077564225" sldId="381"/>
            <ac:spMk id="29" creationId="{C935716D-1B93-4C7D-8AD9-86358430FA82}"/>
          </ac:spMkLst>
        </pc:spChg>
        <pc:grpChg chg="del">
          <ac:chgData name="Grace Lowther" userId="a8fe573b-0694-470f-9a15-3d4093241c1c" providerId="ADAL" clId="{BFFBF17D-6A1B-4660-97F0-754F1C94938B}" dt="2019-07-04T08:25:35.563" v="1008" actId="478"/>
          <ac:grpSpMkLst>
            <pc:docMk/>
            <pc:sldMk cId="3077564225" sldId="381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35.853" v="1009"/>
          <ac:grpSpMkLst>
            <pc:docMk/>
            <pc:sldMk cId="3077564225" sldId="381"/>
            <ac:grpSpMk id="30" creationId="{362B4195-8B73-43F9-ADC8-156647E0BA06}"/>
          </ac:grpSpMkLst>
        </pc:grpChg>
        <pc:graphicFrameChg chg="add del mod">
          <ac:chgData name="Grace Lowther" userId="a8fe573b-0694-470f-9a15-3d4093241c1c" providerId="ADAL" clId="{BFFBF17D-6A1B-4660-97F0-754F1C94938B}" dt="2019-07-04T12:32:51.415" v="1083"/>
          <ac:graphicFrameMkLst>
            <pc:docMk/>
            <pc:sldMk cId="3077564225" sldId="381"/>
            <ac:graphicFrameMk id="9" creationId="{5890DF33-79DD-4265-9037-7A20106710BE}"/>
          </ac:graphicFrameMkLst>
        </pc:graphicFrameChg>
        <pc:graphicFrameChg chg="add del mod">
          <ac:chgData name="Grace Lowther" userId="a8fe573b-0694-470f-9a15-3d4093241c1c" providerId="ADAL" clId="{BFFBF17D-6A1B-4660-97F0-754F1C94938B}" dt="2019-07-04T12:32:51.415" v="1083"/>
          <ac:graphicFrameMkLst>
            <pc:docMk/>
            <pc:sldMk cId="3077564225" sldId="381"/>
            <ac:graphicFrameMk id="22" creationId="{833852A0-7962-40F5-ADA6-1CE20F9150F3}"/>
          </ac:graphicFrameMkLst>
        </pc:graphicFrameChg>
      </pc:sldChg>
      <pc:sldChg chg="addSp delSp modSp add">
        <pc:chgData name="Grace Lowther" userId="a8fe573b-0694-470f-9a15-3d4093241c1c" providerId="ADAL" clId="{BFFBF17D-6A1B-4660-97F0-754F1C94938B}" dt="2019-07-04T12:27:55.281" v="1039" actId="403"/>
        <pc:sldMkLst>
          <pc:docMk/>
          <pc:sldMk cId="4014221966" sldId="382"/>
        </pc:sldMkLst>
        <pc:spChg chg="mod">
          <ac:chgData name="Grace Lowther" userId="a8fe573b-0694-470f-9a15-3d4093241c1c" providerId="ADAL" clId="{BFFBF17D-6A1B-4660-97F0-754F1C94938B}" dt="2019-07-04T12:27:55.281" v="1039" actId="403"/>
          <ac:spMkLst>
            <pc:docMk/>
            <pc:sldMk cId="4014221966" sldId="382"/>
            <ac:spMk id="19" creationId="{5252A847-DE45-4FA3-A1F8-EEBEB845FF8E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1" creationId="{5E06B407-1DF8-4A57-92B0-D3BB8C2ED19C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3" creationId="{407E720A-DC19-4DDD-9417-5E6BEEF816BC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4" creationId="{AD9EC519-4102-4B04-9D3B-3C301F259A40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5" creationId="{6D11BEF9-6933-4D00-A905-1629F4CF6657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6" creationId="{2E6B8029-B893-430B-8C9E-F333CD286234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7" creationId="{A502DEEA-B7C9-4F9B-9DE2-6480B39CBF74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8" creationId="{245E63D2-F1E4-42E0-9177-99F69D087AC9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29" creationId="{AEC4DDC4-2C07-4B79-90E9-283BDD17657E}"/>
          </ac:spMkLst>
        </pc:spChg>
        <pc:spChg chg="del">
          <ac:chgData name="Grace Lowther" userId="a8fe573b-0694-470f-9a15-3d4093241c1c" providerId="ADAL" clId="{BFFBF17D-6A1B-4660-97F0-754F1C94938B}" dt="2019-07-04T08:14:25.213" v="691" actId="478"/>
          <ac:spMkLst>
            <pc:docMk/>
            <pc:sldMk cId="4014221966" sldId="382"/>
            <ac:spMk id="36" creationId="{83CDAF3F-8092-45C5-B740-0208FA476A65}"/>
          </ac:spMkLst>
        </pc:spChg>
        <pc:spChg chg="del">
          <ac:chgData name="Grace Lowther" userId="a8fe573b-0694-470f-9a15-3d4093241c1c" providerId="ADAL" clId="{BFFBF17D-6A1B-4660-97F0-754F1C94938B}" dt="2019-07-04T08:14:25.213" v="691" actId="478"/>
          <ac:spMkLst>
            <pc:docMk/>
            <pc:sldMk cId="4014221966" sldId="382"/>
            <ac:spMk id="37" creationId="{809B8154-9F93-4C4E-B357-D8468B269314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38" creationId="{01EC04EF-3155-4FF2-B3DA-FE2C0C1691B0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40" creationId="{5FE1632D-2A4E-46A6-BAD9-FF9696D2F410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41" creationId="{E0CC8C81-E930-47A0-8A27-AFF8E2E17931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42" creationId="{65D71D79-3B20-4687-A688-E8BD420D5A58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43" creationId="{71DEDFE2-5017-460D-86BF-B9D692D0DDF9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44" creationId="{489CDEBD-9A02-4807-A887-CDA4E52F9877}"/>
          </ac:spMkLst>
        </pc:spChg>
        <pc:spChg chg="add mod">
          <ac:chgData name="Grace Lowther" userId="a8fe573b-0694-470f-9a15-3d4093241c1c" providerId="ADAL" clId="{BFFBF17D-6A1B-4660-97F0-754F1C94938B}" dt="2019-07-04T08:14:39.283" v="705" actId="1035"/>
          <ac:spMkLst>
            <pc:docMk/>
            <pc:sldMk cId="4014221966" sldId="382"/>
            <ac:spMk id="45" creationId="{F1B9596A-1349-45A2-AD5A-A6AAACCF7E33}"/>
          </ac:spMkLst>
        </pc:spChg>
        <pc:grpChg chg="del">
          <ac:chgData name="Grace Lowther" userId="a8fe573b-0694-470f-9a15-3d4093241c1c" providerId="ADAL" clId="{BFFBF17D-6A1B-4660-97F0-754F1C94938B}" dt="2019-07-04T08:25:47.734" v="1016" actId="478"/>
          <ac:grpSpMkLst>
            <pc:docMk/>
            <pc:sldMk cId="4014221966" sldId="382"/>
            <ac:grpSpMk id="16" creationId="{B31300A9-E3C5-4701-8EF1-45ED088A04DD}"/>
          </ac:grpSpMkLst>
        </pc:grpChg>
        <pc:grpChg chg="del">
          <ac:chgData name="Grace Lowther" userId="a8fe573b-0694-470f-9a15-3d4093241c1c" providerId="ADAL" clId="{BFFBF17D-6A1B-4660-97F0-754F1C94938B}" dt="2019-07-04T08:14:25.213" v="691" actId="478"/>
          <ac:grpSpMkLst>
            <pc:docMk/>
            <pc:sldMk cId="4014221966" sldId="382"/>
            <ac:grpSpMk id="30" creationId="{92AF6348-33FA-441F-85DF-93BCCECD2D36}"/>
          </ac:grpSpMkLst>
        </pc:grpChg>
        <pc:grpChg chg="add">
          <ac:chgData name="Grace Lowther" userId="a8fe573b-0694-470f-9a15-3d4093241c1c" providerId="ADAL" clId="{BFFBF17D-6A1B-4660-97F0-754F1C94938B}" dt="2019-07-04T08:25:47.992" v="1017"/>
          <ac:grpSpMkLst>
            <pc:docMk/>
            <pc:sldMk cId="4014221966" sldId="382"/>
            <ac:grpSpMk id="47" creationId="{E1D58EE7-EF73-4AFE-B047-13148EC46DD1}"/>
          </ac:grpSpMkLst>
        </pc:grpChg>
        <pc:graphicFrameChg chg="del">
          <ac:chgData name="Grace Lowther" userId="a8fe573b-0694-470f-9a15-3d4093241c1c" providerId="ADAL" clId="{BFFBF17D-6A1B-4660-97F0-754F1C94938B}" dt="2019-07-04T08:14:25.213" v="691" actId="478"/>
          <ac:graphicFrameMkLst>
            <pc:docMk/>
            <pc:sldMk cId="4014221966" sldId="382"/>
            <ac:graphicFrameMk id="20" creationId="{3B775DA2-FF4B-41AB-9B64-6EF6A9AC993A}"/>
          </ac:graphicFrameMkLst>
        </pc:graphicFrameChg>
        <pc:graphicFrameChg chg="add mod">
          <ac:chgData name="Grace Lowther" userId="a8fe573b-0694-470f-9a15-3d4093241c1c" providerId="ADAL" clId="{BFFBF17D-6A1B-4660-97F0-754F1C94938B}" dt="2019-07-04T08:14:39.283" v="705" actId="1035"/>
          <ac:graphicFrameMkLst>
            <pc:docMk/>
            <pc:sldMk cId="4014221966" sldId="382"/>
            <ac:graphicFrameMk id="22" creationId="{41B9AE04-E5BE-469C-AFF6-462C1F097C2E}"/>
          </ac:graphicFrameMkLst>
        </pc:graphicFrameChg>
        <pc:graphicFrameChg chg="add mod">
          <ac:chgData name="Grace Lowther" userId="a8fe573b-0694-470f-9a15-3d4093241c1c" providerId="ADAL" clId="{BFFBF17D-6A1B-4660-97F0-754F1C94938B}" dt="2019-07-04T08:14:39.283" v="705" actId="1035"/>
          <ac:graphicFrameMkLst>
            <pc:docMk/>
            <pc:sldMk cId="4014221966" sldId="382"/>
            <ac:graphicFrameMk id="39" creationId="{8DE7E371-73D8-4E0E-9A08-337A52EE6DD7}"/>
          </ac:graphicFrameMkLst>
        </pc:graphicFrameChg>
        <pc:picChg chg="add mod">
          <ac:chgData name="Grace Lowther" userId="a8fe573b-0694-470f-9a15-3d4093241c1c" providerId="ADAL" clId="{BFFBF17D-6A1B-4660-97F0-754F1C94938B}" dt="2019-07-04T08:16:09.439" v="792" actId="1076"/>
          <ac:picMkLst>
            <pc:docMk/>
            <pc:sldMk cId="4014221966" sldId="382"/>
            <ac:picMk id="46" creationId="{F8F00BF2-7DD7-4A7A-BB0F-0A70CD9432AE}"/>
          </ac:picMkLst>
        </pc:picChg>
        <pc:cxnChg chg="mod">
          <ac:chgData name="Grace Lowther" userId="a8fe573b-0694-470f-9a15-3d4093241c1c" providerId="ADAL" clId="{BFFBF17D-6A1B-4660-97F0-754F1C94938B}" dt="2019-07-04T08:14:25.213" v="691" actId="478"/>
          <ac:cxnSpMkLst>
            <pc:docMk/>
            <pc:sldMk cId="4014221966" sldId="382"/>
            <ac:cxnSpMk id="34" creationId="{F7C152F5-9152-4DE0-8F4A-25215B5BA5E9}"/>
          </ac:cxnSpMkLst>
        </pc:cxnChg>
        <pc:cxnChg chg="mod">
          <ac:chgData name="Grace Lowther" userId="a8fe573b-0694-470f-9a15-3d4093241c1c" providerId="ADAL" clId="{BFFBF17D-6A1B-4660-97F0-754F1C94938B}" dt="2019-07-04T08:14:25.213" v="691" actId="478"/>
          <ac:cxnSpMkLst>
            <pc:docMk/>
            <pc:sldMk cId="4014221966" sldId="382"/>
            <ac:cxnSpMk id="35" creationId="{98BA5B74-DF85-4556-8327-0BC64B07F2A6}"/>
          </ac:cxnSpMkLst>
        </pc:cxnChg>
      </pc:sldChg>
      <pc:sldChg chg="addSp delSp modSp add">
        <pc:chgData name="Grace Lowther" userId="a8fe573b-0694-470f-9a15-3d4093241c1c" providerId="ADAL" clId="{BFFBF17D-6A1B-4660-97F0-754F1C94938B}" dt="2019-07-04T12:28:00.691" v="1041" actId="403"/>
        <pc:sldMkLst>
          <pc:docMk/>
          <pc:sldMk cId="4209888755" sldId="383"/>
        </pc:sldMkLst>
        <pc:spChg chg="mod">
          <ac:chgData name="Grace Lowther" userId="a8fe573b-0694-470f-9a15-3d4093241c1c" providerId="ADAL" clId="{BFFBF17D-6A1B-4660-97F0-754F1C94938B}" dt="2019-07-04T12:28:00.691" v="1041" actId="403"/>
          <ac:spMkLst>
            <pc:docMk/>
            <pc:sldMk cId="4209888755" sldId="383"/>
            <ac:spMk id="19" creationId="{5252A847-DE45-4FA3-A1F8-EEBEB845FF8E}"/>
          </ac:spMkLst>
        </pc:spChg>
        <pc:grpChg chg="del">
          <ac:chgData name="Grace Lowther" userId="a8fe573b-0694-470f-9a15-3d4093241c1c" providerId="ADAL" clId="{BFFBF17D-6A1B-4660-97F0-754F1C94938B}" dt="2019-07-04T08:25:57.972" v="1018" actId="478"/>
          <ac:grpSpMkLst>
            <pc:docMk/>
            <pc:sldMk cId="4209888755" sldId="383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5:58.173" v="1019"/>
          <ac:grpSpMkLst>
            <pc:docMk/>
            <pc:sldMk cId="4209888755" sldId="383"/>
            <ac:grpSpMk id="30" creationId="{D03E6E36-045A-4C01-9A7B-FFC150362F89}"/>
          </ac:grpSpMkLst>
        </pc:grpChg>
      </pc:sldChg>
      <pc:sldChg chg="addSp delSp modSp add">
        <pc:chgData name="Grace Lowther" userId="a8fe573b-0694-470f-9a15-3d4093241c1c" providerId="ADAL" clId="{BFFBF17D-6A1B-4660-97F0-754F1C94938B}" dt="2019-07-04T12:34:33.886" v="1162" actId="20577"/>
        <pc:sldMkLst>
          <pc:docMk/>
          <pc:sldMk cId="1334110202" sldId="384"/>
        </pc:sldMkLst>
        <pc:spChg chg="mod">
          <ac:chgData name="Grace Lowther" userId="a8fe573b-0694-470f-9a15-3d4093241c1c" providerId="ADAL" clId="{BFFBF17D-6A1B-4660-97F0-754F1C94938B}" dt="2019-07-04T12:34:33.886" v="1162" actId="20577"/>
          <ac:spMkLst>
            <pc:docMk/>
            <pc:sldMk cId="1334110202" sldId="384"/>
            <ac:spMk id="19" creationId="{5252A847-DE45-4FA3-A1F8-EEBEB845FF8E}"/>
          </ac:spMkLst>
        </pc:spChg>
        <pc:grpChg chg="del">
          <ac:chgData name="Grace Lowther" userId="a8fe573b-0694-470f-9a15-3d4093241c1c" providerId="ADAL" clId="{BFFBF17D-6A1B-4660-97F0-754F1C94938B}" dt="2019-07-04T08:26:01.129" v="1020" actId="478"/>
          <ac:grpSpMkLst>
            <pc:docMk/>
            <pc:sldMk cId="1334110202" sldId="384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BFFBF17D-6A1B-4660-97F0-754F1C94938B}" dt="2019-07-04T08:26:01.408" v="1021"/>
          <ac:grpSpMkLst>
            <pc:docMk/>
            <pc:sldMk cId="1334110202" sldId="384"/>
            <ac:grpSpMk id="30" creationId="{E64C7660-56CA-405F-B3A7-D09C0356EA2C}"/>
          </ac:grpSpMkLst>
        </pc:grpChg>
      </pc:sldChg>
      <pc:sldChg chg="addSp modSp add">
        <pc:chgData name="Grace Lowther" userId="a8fe573b-0694-470f-9a15-3d4093241c1c" providerId="ADAL" clId="{BFFBF17D-6A1B-4660-97F0-754F1C94938B}" dt="2019-07-04T08:24:48.876" v="983" actId="164"/>
        <pc:sldMkLst>
          <pc:docMk/>
          <pc:sldMk cId="2637086326" sldId="385"/>
        </pc:sldMkLst>
        <pc:spChg chg="mod">
          <ac:chgData name="Grace Lowther" userId="a8fe573b-0694-470f-9a15-3d4093241c1c" providerId="ADAL" clId="{BFFBF17D-6A1B-4660-97F0-754F1C94938B}" dt="2019-07-04T08:24:48.876" v="983" actId="164"/>
          <ac:spMkLst>
            <pc:docMk/>
            <pc:sldMk cId="2637086326" sldId="385"/>
            <ac:spMk id="7" creationId="{277FDC6C-B99A-4ED8-B341-A52126824B67}"/>
          </ac:spMkLst>
        </pc:spChg>
        <pc:grpChg chg="add mod">
          <ac:chgData name="Grace Lowther" userId="a8fe573b-0694-470f-9a15-3d4093241c1c" providerId="ADAL" clId="{BFFBF17D-6A1B-4660-97F0-754F1C94938B}" dt="2019-07-04T08:24:48.876" v="983" actId="164"/>
          <ac:grpSpMkLst>
            <pc:docMk/>
            <pc:sldMk cId="2637086326" sldId="385"/>
            <ac:grpSpMk id="2" creationId="{0B5FE2AA-CD0E-4AB6-989D-B8329B3F3C6D}"/>
          </ac:grpSpMkLst>
        </pc:grpChg>
        <pc:picChg chg="mod">
          <ac:chgData name="Grace Lowther" userId="a8fe573b-0694-470f-9a15-3d4093241c1c" providerId="ADAL" clId="{BFFBF17D-6A1B-4660-97F0-754F1C94938B}" dt="2019-07-04T08:24:48.876" v="983" actId="164"/>
          <ac:picMkLst>
            <pc:docMk/>
            <pc:sldMk cId="2637086326" sldId="385"/>
            <ac:picMk id="18" creationId="{AF62330C-AB9B-43BE-82E4-98A7F5B9D6D1}"/>
          </ac:picMkLst>
        </pc:picChg>
      </pc:sldChg>
    </pc:docChg>
  </pc:docChgLst>
  <pc:docChgLst>
    <pc:chgData name="Kyle Tidswell-Brown" userId="3518c4a0-5c99-4880-b127-cb60ccf11a39" providerId="ADAL" clId="{D482E8AB-096D-4EAC-B616-5511899BC25A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Autumn Block 2 – Addition and Subtraction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</a:t>
            </a: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Number Bonds to 10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Check Calculations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pattern and fill in the missing numbers.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CF2A5D2-B5E7-4998-96BC-B939009AF7A8}"/>
              </a:ext>
            </a:extLst>
          </p:cNvPr>
          <p:cNvGraphicFramePr>
            <a:graphicFrameLocks noGrp="1"/>
          </p:cNvGraphicFramePr>
          <p:nvPr/>
        </p:nvGraphicFramePr>
        <p:xfrm>
          <a:off x="1908312" y="1590261"/>
          <a:ext cx="5274365" cy="4094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873">
                  <a:extLst>
                    <a:ext uri="{9D8B030D-6E8A-4147-A177-3AD203B41FA5}">
                      <a16:colId xmlns="" xmlns:a16="http://schemas.microsoft.com/office/drawing/2014/main" val="297599757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2667341577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1438180953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2681844890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3061906712"/>
                    </a:ext>
                  </a:extLst>
                </a:gridCol>
              </a:tblGrid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592410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63544044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3988641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80655873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2821363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43176677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0694627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30922529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63297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1AB48F-6E95-40E4-A11B-42F06CB8AF9D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171713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pattern and fill in the missing numbers.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6FC3B27-D938-43A3-A775-BCC11D1B8EEB}"/>
              </a:ext>
            </a:extLst>
          </p:cNvPr>
          <p:cNvGraphicFramePr>
            <a:graphicFrameLocks noGrp="1"/>
          </p:cNvGraphicFramePr>
          <p:nvPr/>
        </p:nvGraphicFramePr>
        <p:xfrm>
          <a:off x="1908312" y="1590261"/>
          <a:ext cx="5274365" cy="4094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873">
                  <a:extLst>
                    <a:ext uri="{9D8B030D-6E8A-4147-A177-3AD203B41FA5}">
                      <a16:colId xmlns="" xmlns:a16="http://schemas.microsoft.com/office/drawing/2014/main" val="297599757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2667341577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1438180953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2681844890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3061906712"/>
                    </a:ext>
                  </a:extLst>
                </a:gridCol>
              </a:tblGrid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592410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63544044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3988641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80655873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2821363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43176677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0694627"/>
                  </a:ext>
                </a:extLst>
              </a:tr>
              <a:tr h="202218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30922529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632974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A9AFF2-74AD-4EFF-BCAA-091BB056516D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217977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D21B6A-BB21-432E-A3EB-31AE74BB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738DAC-D035-4036-A8CD-6549C9B5341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Matt collects cards which are worth points.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wants to collect 10 points.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2 answers.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D37404-B210-401C-936F-61853DC27899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29529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6E4B0EF-6E08-4602-A49C-6399E4332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3F51C7-FDC2-44FB-B600-DC7697C1143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Matt collects cards which are worth points.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wants to collect 10 points.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2 answers.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+ 1 = 10 and 2 + 8 = 10</a:t>
            </a:r>
          </a:p>
          <a:p>
            <a:pPr lvl="0" algn="ctr"/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B3394D-A9D9-4A46-863E-D46508B13B1C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59293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392F4E-FF62-4F2B-81AD-EFE39B44C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8205A0E-0205-431E-AE80-0E2C9125D28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 needs 10 eggs.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40D92BE6-9954-4B61-88D0-C443AB96C43E}"/>
              </a:ext>
            </a:extLst>
          </p:cNvPr>
          <p:cNvSpPr/>
          <p:nvPr/>
        </p:nvSpPr>
        <p:spPr>
          <a:xfrm>
            <a:off x="4665176" y="1606468"/>
            <a:ext cx="2663399" cy="1148043"/>
          </a:xfrm>
          <a:prstGeom prst="wedgeRoundRectCallout">
            <a:avLst>
              <a:gd name="adj1" fmla="val -50149"/>
              <a:gd name="adj2" fmla="val 773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1 egg.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need 8 more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5FF5BA-2938-4207-9A03-EBE923C91C49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293575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4E97C4-291D-470A-BAAA-4DD1AF49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42115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3C1DBC-F6D0-40FE-BAA7-4548CD0B39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 needs 10 eggs.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 is not correct because . .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AB2F3885-595A-4569-A4E4-45F6468F6347}"/>
              </a:ext>
            </a:extLst>
          </p:cNvPr>
          <p:cNvSpPr/>
          <p:nvPr/>
        </p:nvSpPr>
        <p:spPr>
          <a:xfrm>
            <a:off x="4665176" y="1606468"/>
            <a:ext cx="2663399" cy="1148043"/>
          </a:xfrm>
          <a:prstGeom prst="wedgeRoundRectCallout">
            <a:avLst>
              <a:gd name="adj1" fmla="val -50149"/>
              <a:gd name="adj2" fmla="val 773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1 egg.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need 8 more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A2A6BE-BF96-4C55-A7B8-E9E9B545CD30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133033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1F7BA7D-A5DD-4AA8-9505-C20396EF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CEC6221-1828-404F-9010-D63A921D8B2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 needs 10 eggs.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Fred is not correct because 1 + 8 = 9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89EA1D6D-17D3-475D-8F37-4EB31C08C620}"/>
              </a:ext>
            </a:extLst>
          </p:cNvPr>
          <p:cNvSpPr/>
          <p:nvPr/>
        </p:nvSpPr>
        <p:spPr>
          <a:xfrm>
            <a:off x="4665176" y="1606468"/>
            <a:ext cx="2663399" cy="1148043"/>
          </a:xfrm>
          <a:prstGeom prst="wedgeRoundRectCallout">
            <a:avLst>
              <a:gd name="adj1" fmla="val -50149"/>
              <a:gd name="adj2" fmla="val 773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1 egg.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need 8 more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770B2B-CBE4-4993-B7F7-C0E945B08AA4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24390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0F17B4-584A-4EA9-AAB0-09181EE3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64F632D-B4E3-4753-B281-73F9A848CEB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had 10p. He dropped some pennies in the mud. How many did he drop?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25DC46-17D7-43A7-8CDB-69B7554046AE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335586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207043-19E2-41DC-9DC8-EEA6D2D13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D01C549-C836-4175-AFC4-66CE03BADB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had 10p. He dropped some pennies in the mud. How many did he drop?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A540A6-85D4-4743-B566-C7E9B8E19224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270386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B1A314D-3F6E-42CA-A867-2FDCF373C27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701803"/>
          <a:ext cx="5940000" cy="26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376484976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73775427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2448178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2424100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73969139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20471054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82718620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4556259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91859873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01568795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89329211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606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666409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17527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80112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623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6F2FC8-12C3-4004-8CF3-8F2953D28E9F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B1A314D-3F6E-42CA-A867-2FDCF373C27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701803"/>
          <a:ext cx="5940000" cy="26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376484976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73775427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2448178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2424100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73969139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20471054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82718620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4556259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91859873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01568795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89329211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606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666409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17527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80112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623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7DA9C5-F94A-4AA4-8A32-8F321635DD64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31048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02108B7-6829-456E-9B0E-5EFE552D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A62C8ED-A61C-4547-90FD-BA109F3D1C9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Molly needs 10p. How many more pennies must she save?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7E6CCB-D0D3-4541-8EDF-338CDE195372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395434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268CCC-2804-45E7-8765-D40540CC8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78F6C29-CED5-4296-A404-0FEF399346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Molly needs 10p. How many more pennies must she save?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Molly must save 2 more pennies.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141FC3-67F3-4EDE-9EC0-B14BC6E7B9BE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272828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 cards which bond together to make 10.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EE2C1BF-DEBD-492D-B628-8C006A54B7D7}"/>
              </a:ext>
            </a:extLst>
          </p:cNvPr>
          <p:cNvGraphicFramePr>
            <a:graphicFrameLocks noGrp="1"/>
          </p:cNvGraphicFramePr>
          <p:nvPr/>
        </p:nvGraphicFramePr>
        <p:xfrm>
          <a:off x="2838301" y="1808102"/>
          <a:ext cx="3702456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228">
                  <a:extLst>
                    <a:ext uri="{9D8B030D-6E8A-4147-A177-3AD203B41FA5}">
                      <a16:colId xmlns="" xmlns:a16="http://schemas.microsoft.com/office/drawing/2014/main" val="326557717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321743873"/>
                    </a:ext>
                  </a:extLst>
                </a:gridCol>
                <a:gridCol w="1581228">
                  <a:extLst>
                    <a:ext uri="{9D8B030D-6E8A-4147-A177-3AD203B41FA5}">
                      <a16:colId xmlns="" xmlns:a16="http://schemas.microsoft.com/office/drawing/2014/main" val="2152807291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35365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sz="100" b="1" dirty="0"/>
                    </a:p>
                  </a:txBody>
                  <a:tcPr marL="133877" marR="133877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2846414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48737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21C98C-9E05-48E8-A99D-DD0423263DDD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 cards which bond together to make 10.</a:t>
            </a: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+ 7 = 10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+ 8 = 10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EE2C1BF-DEBD-492D-B628-8C006A54B7D7}"/>
              </a:ext>
            </a:extLst>
          </p:cNvPr>
          <p:cNvGraphicFramePr>
            <a:graphicFrameLocks noGrp="1"/>
          </p:cNvGraphicFramePr>
          <p:nvPr/>
        </p:nvGraphicFramePr>
        <p:xfrm>
          <a:off x="2838301" y="1808102"/>
          <a:ext cx="3702456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228">
                  <a:extLst>
                    <a:ext uri="{9D8B030D-6E8A-4147-A177-3AD203B41FA5}">
                      <a16:colId xmlns="" xmlns:a16="http://schemas.microsoft.com/office/drawing/2014/main" val="326557717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321743873"/>
                    </a:ext>
                  </a:extLst>
                </a:gridCol>
                <a:gridCol w="1581228">
                  <a:extLst>
                    <a:ext uri="{9D8B030D-6E8A-4147-A177-3AD203B41FA5}">
                      <a16:colId xmlns="" xmlns:a16="http://schemas.microsoft.com/office/drawing/2014/main" val="2152807291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35365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sz="100" b="1" dirty="0"/>
                    </a:p>
                  </a:txBody>
                  <a:tcPr marL="133877" marR="133877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2846414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33877" marR="133877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4873738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8C7DA122-B43C-47DF-AAAC-995E56F85A57}"/>
              </a:ext>
            </a:extLst>
          </p:cNvPr>
          <p:cNvCxnSpPr/>
          <p:nvPr/>
        </p:nvCxnSpPr>
        <p:spPr>
          <a:xfrm flipV="1">
            <a:off x="4402667" y="2415822"/>
            <a:ext cx="564444" cy="1524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D299A20A-2EB4-496F-A923-B7660D33685D}"/>
              </a:ext>
            </a:extLst>
          </p:cNvPr>
          <p:cNvCxnSpPr>
            <a:cxnSpLocks/>
          </p:cNvCxnSpPr>
          <p:nvPr/>
        </p:nvCxnSpPr>
        <p:spPr>
          <a:xfrm>
            <a:off x="4402667" y="2415822"/>
            <a:ext cx="564444" cy="1524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21BEA7-E3D0-4DFC-9084-1F208F1FC7C1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177134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2C807D-A508-4465-A133-F482E32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DF33647-12C7-4F26-BC00-8AE1417E85F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frog needs to reach 10. How many more jumps must he make?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4EB161A7-B71F-4C82-9C01-4E4F7BF6A813}"/>
              </a:ext>
            </a:extLst>
          </p:cNvPr>
          <p:cNvGraphicFramePr>
            <a:graphicFrameLocks noGrp="1"/>
          </p:cNvGraphicFramePr>
          <p:nvPr/>
        </p:nvGraphicFramePr>
        <p:xfrm>
          <a:off x="2594367" y="4362781"/>
          <a:ext cx="3858460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="" xmlns:a16="http://schemas.microsoft.com/office/drawing/2014/main" val="334100073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1345706870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2218522329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1120052496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1410881404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8546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9ECC8A-EAAE-4909-AE23-EFF9E9293354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333471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D07D0F-55E1-496B-8222-AB9D9D90A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0C54D38-EB05-4F8A-9BBF-54EAF65F6D1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frog needs to reach 10. How many more jumps must he make?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97F127BA-ADDF-4A77-8784-BB980E526A1E}"/>
              </a:ext>
            </a:extLst>
          </p:cNvPr>
          <p:cNvGraphicFramePr>
            <a:graphicFrameLocks noGrp="1"/>
          </p:cNvGraphicFramePr>
          <p:nvPr/>
        </p:nvGraphicFramePr>
        <p:xfrm>
          <a:off x="2594367" y="4362781"/>
          <a:ext cx="3858460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="" xmlns:a16="http://schemas.microsoft.com/office/drawing/2014/main" val="334100073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1345706870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2218522329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1120052496"/>
                    </a:ext>
                  </a:extLst>
                </a:gridCol>
                <a:gridCol w="771692">
                  <a:extLst>
                    <a:ext uri="{9D8B030D-6E8A-4147-A177-3AD203B41FA5}">
                      <a16:colId xmlns="" xmlns:a16="http://schemas.microsoft.com/office/drawing/2014/main" val="1410881404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8546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97D521-9A81-40CA-A577-D04C8F0F249F}"/>
              </a:ext>
            </a:extLst>
          </p:cNvPr>
          <p:cNvSpPr txBox="1"/>
          <p:nvPr/>
        </p:nvSpPr>
        <p:spPr>
          <a:xfrm>
            <a:off x="8424080" y="5976476"/>
            <a:ext cx="4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="" xmlns:p14="http://schemas.microsoft.com/office/powerpoint/2010/main" val="109461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c7a0828-c5e4-45f8-a074-18a8fdc88ec6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5E0EB-4577-4EFC-91EE-F728D949F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</TotalTime>
  <Words>501</Words>
  <Application>Microsoft Office PowerPoint</Application>
  <PresentationFormat>On-screen Show (4:3)</PresentationFormat>
  <Paragraphs>344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56</cp:revision>
  <dcterms:created xsi:type="dcterms:W3CDTF">2018-03-17T10:08:43Z</dcterms:created>
  <dcterms:modified xsi:type="dcterms:W3CDTF">2020-06-30T18:43:21Z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