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88" r:id="rId3"/>
    <p:sldId id="389" r:id="rId4"/>
    <p:sldId id="390" r:id="rId5"/>
    <p:sldId id="391" r:id="rId6"/>
    <p:sldId id="365" r:id="rId7"/>
    <p:sldId id="370" r:id="rId8"/>
    <p:sldId id="360" r:id="rId9"/>
    <p:sldId id="3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4428E-2C04-4E72-AA79-2C63ABEEB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F5745-AFBE-4FF7-A6A6-AEB46C63A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88EAB-81E0-44AD-BA42-D57FF0E9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1F49-F539-4024-9199-D1C08CEFE4A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CD84D-EA22-4498-8A42-C55649424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24E5A-D46D-4EB7-97CE-504052712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5314-63C4-4B66-811D-B4B12B531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5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2BC6-B0DB-4E8A-B43C-B158403E1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937A6-BAD2-4FDE-9125-AC89AE7D3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071FB-9584-4D0C-984F-28E918B6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1F49-F539-4024-9199-D1C08CEFE4A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3DC65-D0B9-4171-9F21-538574C8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C46A8-0AC3-4B37-983E-FA1EC6A2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5314-63C4-4B66-811D-B4B12B531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8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DACEDF-1DE2-40E9-A283-413C8412C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0FCFB-97B0-45A3-8F39-F837282B4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79C92-CDB4-4FF5-B7E6-256C9B06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1F49-F539-4024-9199-D1C08CEFE4A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22209-7609-4F3F-B213-C8BAA2040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8C8E-66CC-4B86-B38C-7C27CB85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5314-63C4-4B66-811D-B4B12B531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53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51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62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066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11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56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316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27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92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CF7A4-12E6-4950-8090-D0DBBB34D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A413D-074E-416C-912C-0919AF876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AB2F2-3EA7-45D9-A249-A6A200E30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1F49-F539-4024-9199-D1C08CEFE4A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DBCB7-705E-4359-8148-FE9CC3D0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56285-6A7B-4BF2-85E3-DE849AC2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5314-63C4-4B66-811D-B4B12B531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669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847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949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4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17DC-5EAF-4C0A-8EB1-00AE20D5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C2A1A-7C3E-404A-8EDE-3E89CE5E6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11D63-C379-4794-9924-2F167682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1F49-F539-4024-9199-D1C08CEFE4A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90433-FD06-4F3F-A124-8F7BD97B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9FD9D-E25C-4564-863D-3B234F19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5314-63C4-4B66-811D-B4B12B531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9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7B00-E6F0-4650-A2B8-680AD489E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FACFA-E3E8-4283-8BE3-BF0C1A7CD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4ED9D-12D5-48BE-97DA-A673734B3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DF101-1F5F-4FAB-B4EC-813DDC965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1F49-F539-4024-9199-D1C08CEFE4A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A572B-5B58-4A2C-AA89-92E9CEE3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34309-A003-4A5A-A6FC-762A2696A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5314-63C4-4B66-811D-B4B12B531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79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69231-D88F-4190-921C-A1C97A0F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D126E-EF6E-4BBE-8254-55A3B3A09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27563-0777-461E-8B7C-0C4B8ACC0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21B04-0A98-4D2E-B20F-2AC236D6E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9A13D0-2632-473F-802B-3B51C43A1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EA9A1F-A9AC-4E2C-B352-90F5073F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1F49-F539-4024-9199-D1C08CEFE4A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241FDB-C47D-4DC2-9E53-2D935BE8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774891-F19B-4FE8-9489-E78C79C1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5314-63C4-4B66-811D-B4B12B531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0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7745-83C8-4908-BC7B-E4460353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CCBEF-F30A-4E83-94A7-6BAFD2A2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1F49-F539-4024-9199-D1C08CEFE4A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B3F60-D901-4798-A975-6A9BDB72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4AD1B-2AD8-45F7-8DEA-2DBA55D6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5314-63C4-4B66-811D-B4B12B531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9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F91CC1-5867-4807-8371-38B85007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1F49-F539-4024-9199-D1C08CEFE4A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583BA1-A5CA-492D-8514-7DCC2DD3E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DC5B3-1325-4F1E-9252-86002B29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5314-63C4-4B66-811D-B4B12B531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82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6047-27BE-4D1B-99FD-589B5826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8BEAD-7359-4E7D-9F89-25FDB6380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3A362-1A5C-4472-A840-8950B8A8C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5E6DA-183C-43FC-9103-46B37742C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1F49-F539-4024-9199-D1C08CEFE4A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37FDD-7451-4428-A012-C6E4C691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15EFE-D6B2-4E45-B7F3-3268ED17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5314-63C4-4B66-811D-B4B12B531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89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CA7E-8078-4217-BAE0-5B5919F1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F0B6F4-3F85-49AA-9BA5-02AA5F1EE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AE192-5E79-4757-B443-DEA03F4E7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D63D9-3E40-4A4B-8F23-98ACCE41D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1F49-F539-4024-9199-D1C08CEFE4A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B0CCD-D5BA-4B54-B759-760E280D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77629-11FC-4A72-B49F-7970C213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5314-63C4-4B66-811D-B4B12B531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63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719FF4-5C2B-4083-AB27-2BC5A6D49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82113-79B5-4D11-BEA6-A72ED2932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F2983-44C8-4A8C-A793-FFD4225CA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51F49-F539-4024-9199-D1C08CEFE4A2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2CDBA-A14E-46DC-8943-95D2CDBDB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54DC1-24E4-4E3F-9160-FF594B4B3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65314-63C4-4B66-811D-B4B12B531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98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1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9ABEF5-C270-4E17-81DA-4E538AE02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7AA1DE1-EFBA-4C45-9190-6D28D7A7E00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Circle the set with the most value. 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0EF631-4317-AF4E-B510-16186C22D8D5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50180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9ABEF5-C270-4E17-81DA-4E538AE02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7AA1DE1-EFBA-4C45-9190-6D28D7A7E00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Circle the set with the most value. 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709565-22F7-4331-826B-E2EB9E68FAA4}"/>
              </a:ext>
            </a:extLst>
          </p:cNvPr>
          <p:cNvGrpSpPr/>
          <p:nvPr/>
        </p:nvGrpSpPr>
        <p:grpSpPr>
          <a:xfrm>
            <a:off x="2711846" y="1711672"/>
            <a:ext cx="6848994" cy="2889562"/>
            <a:chOff x="1187846" y="1711672"/>
            <a:chExt cx="6848994" cy="288956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7C82076-35DE-4D45-A9AE-411E77D69E86}"/>
                </a:ext>
              </a:extLst>
            </p:cNvPr>
            <p:cNvSpPr/>
            <p:nvPr/>
          </p:nvSpPr>
          <p:spPr>
            <a:xfrm>
              <a:off x="1187846" y="1711672"/>
              <a:ext cx="2303999" cy="230399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397E4B-5B4F-4489-85B0-939F65909A9F}"/>
                </a:ext>
              </a:extLst>
            </p:cNvPr>
            <p:cNvSpPr txBox="1"/>
            <p:nvPr/>
          </p:nvSpPr>
          <p:spPr>
            <a:xfrm>
              <a:off x="1698061" y="4078014"/>
              <a:ext cx="1147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£3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164CD9-8262-4A07-BB22-44A227E8A45C}"/>
                </a:ext>
              </a:extLst>
            </p:cNvPr>
            <p:cNvSpPr txBox="1"/>
            <p:nvPr/>
          </p:nvSpPr>
          <p:spPr>
            <a:xfrm>
              <a:off x="4293595" y="4015671"/>
              <a:ext cx="1147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40p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ACA1EE-1569-496F-AEC7-9570ADD805A5}"/>
                </a:ext>
              </a:extLst>
            </p:cNvPr>
            <p:cNvSpPr txBox="1"/>
            <p:nvPr/>
          </p:nvSpPr>
          <p:spPr>
            <a:xfrm>
              <a:off x="6889129" y="4020449"/>
              <a:ext cx="1147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20p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7C10DE5-B53A-1341-A30A-530D15532938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12196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667CC4-6585-47E0-89B3-AF82FCBAF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043F8F9-5BA4-4525-9EBC-DFB0CD83B69B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Order the coins from least to most value. 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23BB5B-9268-3747-987B-35FB4F99D720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81971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361ED0-36BE-4978-A141-A5E9AF594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06D3FBE-E0FC-44D6-B697-D18EFF0B4360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Order the coins from least to most value. 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8A0B04-A37B-409E-AEB6-0D74EBAB88D6}"/>
              </a:ext>
            </a:extLst>
          </p:cNvPr>
          <p:cNvGrpSpPr/>
          <p:nvPr/>
        </p:nvGrpSpPr>
        <p:grpSpPr>
          <a:xfrm>
            <a:off x="2502782" y="3689133"/>
            <a:ext cx="7060315" cy="482682"/>
            <a:chOff x="882871" y="3689133"/>
            <a:chExt cx="7060315" cy="48268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C4556C6-F8CA-4AA5-BD7A-4BA5CBAAF3DA}"/>
                </a:ext>
              </a:extLst>
            </p:cNvPr>
            <p:cNvSpPr txBox="1"/>
            <p:nvPr/>
          </p:nvSpPr>
          <p:spPr>
            <a:xfrm>
              <a:off x="882871" y="3710150"/>
              <a:ext cx="1702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least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0AA452-FD83-4EFE-88A3-4BE2AB65BC8C}"/>
                </a:ext>
              </a:extLst>
            </p:cNvPr>
            <p:cNvSpPr txBox="1"/>
            <p:nvPr/>
          </p:nvSpPr>
          <p:spPr>
            <a:xfrm>
              <a:off x="6240511" y="3710150"/>
              <a:ext cx="1702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most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2352D15-3EDE-452D-AEFA-7525C177BF46}"/>
                </a:ext>
              </a:extLst>
            </p:cNvPr>
            <p:cNvCxnSpPr>
              <a:cxnSpLocks/>
            </p:cNvCxnSpPr>
            <p:nvPr/>
          </p:nvCxnSpPr>
          <p:spPr>
            <a:xfrm>
              <a:off x="1163241" y="3689133"/>
              <a:ext cx="637267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747CE07-DAD1-6346-B5E1-DE786B5B645C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65259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3F7575-47D7-44B3-B784-DD5BDD0ED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D8C611B-AD16-4A05-A53E-E30C6D1B3F0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5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Use two of these coins to complete the part whole model.</a:t>
            </a:r>
          </a:p>
          <a:p>
            <a:pPr defTabSz="457200"/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ED12AA-7897-42CD-A2E9-49CEC1CE0DB2}"/>
              </a:ext>
            </a:extLst>
          </p:cNvPr>
          <p:cNvSpPr txBox="1"/>
          <p:nvPr/>
        </p:nvSpPr>
        <p:spPr>
          <a:xfrm>
            <a:off x="5494797" y="3086893"/>
            <a:ext cx="1169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80p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99A10-34D7-974A-97F4-D3AB9802DD79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77006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defTabSz="457200"/>
              <a:r>
                <a:rPr lang="en-GB" sz="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DDF6507-73F5-4CF4-81B0-EA9423994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38" y="140134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2E0608A-17B6-4DAD-BFC5-EEFCCF53DFE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5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Use two of these coins to complete the part whole model.</a:t>
            </a:r>
          </a:p>
          <a:p>
            <a:pPr defTabSz="457200"/>
            <a:endParaRPr lang="en-GB" sz="20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BD6BF9-E2C7-4E6E-9BEB-CD3DB860AAE7}"/>
              </a:ext>
            </a:extLst>
          </p:cNvPr>
          <p:cNvSpPr txBox="1"/>
          <p:nvPr/>
        </p:nvSpPr>
        <p:spPr>
          <a:xfrm>
            <a:off x="5494797" y="3086893"/>
            <a:ext cx="1169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80p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36C54-BF76-4D4F-B04A-29264B4F34BF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183461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23315B-B575-4DFF-B8A3-0A13359FA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4780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EC085D-00B8-4A9F-8105-0021E2F0F69A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Circle the correct total for the coins shown.</a:t>
            </a:r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65F1FCD-4736-47AB-A41E-E5FA79ACE7B6}"/>
              </a:ext>
            </a:extLst>
          </p:cNvPr>
          <p:cNvGraphicFramePr>
            <a:graphicFrameLocks noGrp="1"/>
          </p:cNvGraphicFramePr>
          <p:nvPr/>
        </p:nvGraphicFramePr>
        <p:xfrm>
          <a:off x="4027122" y="4118774"/>
          <a:ext cx="4137756" cy="738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252">
                  <a:extLst>
                    <a:ext uri="{9D8B030D-6E8A-4147-A177-3AD203B41FA5}">
                      <a16:colId xmlns:a16="http://schemas.microsoft.com/office/drawing/2014/main" val="1181907013"/>
                    </a:ext>
                  </a:extLst>
                </a:gridCol>
                <a:gridCol w="1379252">
                  <a:extLst>
                    <a:ext uri="{9D8B030D-6E8A-4147-A177-3AD203B41FA5}">
                      <a16:colId xmlns:a16="http://schemas.microsoft.com/office/drawing/2014/main" val="511383058"/>
                    </a:ext>
                  </a:extLst>
                </a:gridCol>
                <a:gridCol w="1379252">
                  <a:extLst>
                    <a:ext uri="{9D8B030D-6E8A-4147-A177-3AD203B41FA5}">
                      <a16:colId xmlns:a16="http://schemas.microsoft.com/office/drawing/2014/main" val="919126938"/>
                    </a:ext>
                  </a:extLst>
                </a:gridCol>
              </a:tblGrid>
              <a:tr h="73897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50p</a:t>
                      </a:r>
                    </a:p>
                  </a:txBody>
                  <a:tcPr marL="182213" marR="182213" marT="91107" marB="911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40p</a:t>
                      </a:r>
                    </a:p>
                  </a:txBody>
                  <a:tcPr marL="182213" marR="182213" marT="91107" marB="911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60p</a:t>
                      </a:r>
                    </a:p>
                  </a:txBody>
                  <a:tcPr marL="182213" marR="182213" marT="91107" marB="911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296163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20DEF33-277E-9346-8EA9-C17F5E821C9A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23315B-B575-4DFF-B8A3-0A13359FA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4780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EC085D-00B8-4A9F-8105-0021E2F0F69A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 defTabSz="457200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Circle the correct total for the coins shown.</a:t>
            </a:r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65F1FCD-4736-47AB-A41E-E5FA79ACE7B6}"/>
              </a:ext>
            </a:extLst>
          </p:cNvPr>
          <p:cNvGraphicFramePr>
            <a:graphicFrameLocks noGrp="1"/>
          </p:cNvGraphicFramePr>
          <p:nvPr/>
        </p:nvGraphicFramePr>
        <p:xfrm>
          <a:off x="4027122" y="4118774"/>
          <a:ext cx="4137756" cy="738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9252">
                  <a:extLst>
                    <a:ext uri="{9D8B030D-6E8A-4147-A177-3AD203B41FA5}">
                      <a16:colId xmlns:a16="http://schemas.microsoft.com/office/drawing/2014/main" val="1181907013"/>
                    </a:ext>
                  </a:extLst>
                </a:gridCol>
                <a:gridCol w="1379252">
                  <a:extLst>
                    <a:ext uri="{9D8B030D-6E8A-4147-A177-3AD203B41FA5}">
                      <a16:colId xmlns:a16="http://schemas.microsoft.com/office/drawing/2014/main" val="511383058"/>
                    </a:ext>
                  </a:extLst>
                </a:gridCol>
                <a:gridCol w="1379252">
                  <a:extLst>
                    <a:ext uri="{9D8B030D-6E8A-4147-A177-3AD203B41FA5}">
                      <a16:colId xmlns:a16="http://schemas.microsoft.com/office/drawing/2014/main" val="919126938"/>
                    </a:ext>
                  </a:extLst>
                </a:gridCol>
              </a:tblGrid>
              <a:tr h="73897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50p</a:t>
                      </a:r>
                    </a:p>
                  </a:txBody>
                  <a:tcPr marL="182213" marR="182213" marT="91107" marB="911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40p</a:t>
                      </a:r>
                    </a:p>
                  </a:txBody>
                  <a:tcPr marL="182213" marR="182213" marT="91107" marB="911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entury Gothic" panose="020B0502020202020204" pitchFamily="34" charset="0"/>
                        </a:rPr>
                        <a:t>60p</a:t>
                      </a:r>
                    </a:p>
                  </a:txBody>
                  <a:tcPr marL="182213" marR="182213" marT="91107" marB="911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2961634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0F8BDC26-1847-40F5-98AE-B2877EC55CE7}"/>
              </a:ext>
            </a:extLst>
          </p:cNvPr>
          <p:cNvSpPr/>
          <p:nvPr/>
        </p:nvSpPr>
        <p:spPr>
          <a:xfrm>
            <a:off x="4027122" y="4118774"/>
            <a:ext cx="1329312" cy="8281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ADC9FA-C4C9-4C48-B097-C9FB6E758636}"/>
              </a:ext>
            </a:extLst>
          </p:cNvPr>
          <p:cNvSpPr txBox="1"/>
          <p:nvPr/>
        </p:nvSpPr>
        <p:spPr>
          <a:xfrm>
            <a:off x="9887995" y="5981540"/>
            <a:ext cx="45390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301746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127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SassoonCRInfantMedium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5</cp:revision>
  <dcterms:created xsi:type="dcterms:W3CDTF">2020-06-25T17:14:36Z</dcterms:created>
  <dcterms:modified xsi:type="dcterms:W3CDTF">2020-06-25T17:48:20Z</dcterms:modified>
</cp:coreProperties>
</file>