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5" r:id="rId3"/>
    <p:sldId id="380" r:id="rId4"/>
    <p:sldId id="369" r:id="rId5"/>
    <p:sldId id="381" r:id="rId6"/>
    <p:sldId id="314" r:id="rId7"/>
    <p:sldId id="372" r:id="rId8"/>
    <p:sldId id="3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4243-8AAF-4E0D-AED4-D7D371EC5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AD7A3-126D-463E-8620-4372C0401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AFACC-656B-42DB-8A88-941DC890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5B57-F317-40D1-AA6F-47BFF9DA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36270-36A6-4489-888E-57AAE318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7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8B07-393F-4C6D-9A4A-C5934907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D15F5-189E-46D8-A818-633B44D85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A1B7-DA14-4824-9574-4A0696BA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5E4B-C446-499D-9C63-5A080CDC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221F7-597F-46E5-BD4E-E3F770D2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6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48F6D-0CCE-402F-BD75-9F05B067D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276EE-13E8-49C4-810A-CC6C0DBB5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4F4B-12F7-4F67-9ABF-6BA73CC0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A4D1D-AE60-40C5-8787-F0E24CCC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DED16-10D5-4FB4-8AE6-35E76435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4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2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4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56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6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3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8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EE8F-9125-4832-B3B6-C4193BFE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332D3-06FE-48CD-BB19-760533450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D82C5-90FE-4083-9BD1-178A0552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9C4B-5148-42F4-90E7-6FCC88AD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32484-4741-4206-83F9-AE6C83F2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4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921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68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7315-626A-4C81-BDC7-A4AAA234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16C3F-654C-462E-B15C-062F89FE4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7729-18E4-4DFA-9556-97410CA4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1C6F-447F-4941-933C-2FDE04E5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DA36-6A12-40E9-A707-DFAC1FE3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1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183A-148A-4673-9659-4000405F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2B08-52E8-4CBF-985E-372931836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BB364-CEFC-47AB-BC67-3A79A13C4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34D71-339A-4233-B29E-EF71F922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B620B-0CFE-4CC4-97DF-149443F6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A5B05-9FEF-4840-8DD8-24EA5C7C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1710-3016-48C0-B7CB-015F05C6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4169-2703-4095-A7BE-A21E5572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EA8AC-5444-48BB-A805-40BEEB03B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B2434-475E-4221-8F2B-DBE7C4028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C454F-F07D-4842-B8F1-85451F56B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2655CC-11B5-457B-8A0A-B229D441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93B7F-8E21-4DE1-8555-E1E5D166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95A4B-2C82-4CF3-BB95-9B23399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1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C417-4C20-4C58-84B6-57124086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864C2-FFCA-45FB-AE69-4E9E4E95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230BE-CB21-48D9-BFEC-52853C9B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16629-2900-476C-8745-01744A75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CCBE7-CE55-44B6-BB11-072DB411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BB980-13F3-45C5-88FA-5C7163AD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FDE21-B95C-45D8-874E-474A273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9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A9F6-0934-41A7-8600-2D3CBECB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8301-4FFA-4C4B-B0F4-4C5E2B5A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35099-D85C-414B-90CA-F01075D39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08778-C7A7-4D10-9AC3-0EDEA4B36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36E4E-D306-4808-AA7F-4500AC7F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88F53-1135-414F-92B8-3051B0CBB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7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D2A8-5BFD-4053-A6E1-7F28153D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799E0-5D1F-4EFA-BF40-A45A5DDE8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4A76D-FA9A-453C-AB92-B621C0DE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0DDE6-1C0F-41D9-8944-C1EF5130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79BB0-BDD9-4CEB-9844-D01DA9C5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73AA8-CF6B-4639-8BB9-526EB52D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2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0E218-565E-44D6-B7E7-A8595A00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D97B-61F1-4895-B11B-0739F4356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967C-5615-4D29-98A5-74529A027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6297-346C-4EC9-8FB9-E3120B84987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1F1C-81A2-4C64-AB7D-9B84106FE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C6259-6E6B-4DEE-A8F7-A8176FEBD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1A87-85EB-4ADB-8C8C-06C7153D1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30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/>
            <a:r>
              <a:rPr lang="en-GB" altLang="en-US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407842-DF13-42A6-8012-29A7681F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CFDADB-9CC6-46E0-B9C3-E31FBBBD293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statements to the totals.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31B4D57-F6FB-4005-AE20-A499565E739A}"/>
              </a:ext>
            </a:extLst>
          </p:cNvPr>
          <p:cNvGraphicFramePr>
            <a:graphicFrameLocks noGrp="1"/>
          </p:cNvGraphicFramePr>
          <p:nvPr/>
        </p:nvGraphicFramePr>
        <p:xfrm>
          <a:off x="3829964" y="5239513"/>
          <a:ext cx="4532075" cy="609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488">
                  <a:extLst>
                    <a:ext uri="{9D8B030D-6E8A-4147-A177-3AD203B41FA5}">
                      <a16:colId xmlns:a16="http://schemas.microsoft.com/office/drawing/2014/main" val="3429697016"/>
                    </a:ext>
                  </a:extLst>
                </a:gridCol>
                <a:gridCol w="548621">
                  <a:extLst>
                    <a:ext uri="{9D8B030D-6E8A-4147-A177-3AD203B41FA5}">
                      <a16:colId xmlns:a16="http://schemas.microsoft.com/office/drawing/2014/main" val="887832138"/>
                    </a:ext>
                  </a:extLst>
                </a:gridCol>
                <a:gridCol w="1144488">
                  <a:extLst>
                    <a:ext uri="{9D8B030D-6E8A-4147-A177-3AD203B41FA5}">
                      <a16:colId xmlns:a16="http://schemas.microsoft.com/office/drawing/2014/main" val="952097560"/>
                    </a:ext>
                  </a:extLst>
                </a:gridCol>
                <a:gridCol w="549990">
                  <a:extLst>
                    <a:ext uri="{9D8B030D-6E8A-4147-A177-3AD203B41FA5}">
                      <a16:colId xmlns:a16="http://schemas.microsoft.com/office/drawing/2014/main" val="4278998645"/>
                    </a:ext>
                  </a:extLst>
                </a:gridCol>
                <a:gridCol w="1144488">
                  <a:extLst>
                    <a:ext uri="{9D8B030D-6E8A-4147-A177-3AD203B41FA5}">
                      <a16:colId xmlns:a16="http://schemas.microsoft.com/office/drawing/2014/main" val="3862827884"/>
                    </a:ext>
                  </a:extLst>
                </a:gridCol>
              </a:tblGrid>
              <a:tr h="609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35p</a:t>
                      </a: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21p</a:t>
                      </a: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40p</a:t>
                      </a: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72202"/>
                  </a:ext>
                </a:extLst>
              </a:tr>
            </a:tbl>
          </a:graphicData>
        </a:graphic>
      </p:graphicFrame>
      <p:sp>
        <p:nvSpPr>
          <p:cNvPr id="23" name="Rounded Rectangular Callout 7">
            <a:extLst>
              <a:ext uri="{FF2B5EF4-FFF2-40B4-BE49-F238E27FC236}">
                <a16:creationId xmlns:a16="http://schemas.microsoft.com/office/drawing/2014/main" id="{B72AB5C8-6907-4AD6-B17B-8687E2296AE7}"/>
              </a:ext>
            </a:extLst>
          </p:cNvPr>
          <p:cNvSpPr/>
          <p:nvPr/>
        </p:nvSpPr>
        <p:spPr>
          <a:xfrm>
            <a:off x="4556945" y="1455763"/>
            <a:ext cx="3389324" cy="853719"/>
          </a:xfrm>
          <a:prstGeom prst="wedgeRoundRectCallout">
            <a:avLst>
              <a:gd name="adj1" fmla="val -67215"/>
              <a:gd name="adj2" fmla="val 3513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three coins and they are all different.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CC979E29-FA24-470C-9551-3C018B711F07}"/>
              </a:ext>
            </a:extLst>
          </p:cNvPr>
          <p:cNvSpPr/>
          <p:nvPr/>
        </p:nvSpPr>
        <p:spPr>
          <a:xfrm>
            <a:off x="4556945" y="2717504"/>
            <a:ext cx="3389324" cy="853719"/>
          </a:xfrm>
          <a:prstGeom prst="wedgeRoundRectCallout">
            <a:avLst>
              <a:gd name="adj1" fmla="val -66710"/>
              <a:gd name="adj2" fmla="val 34033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two coins and they are both the same.</a:t>
            </a:r>
          </a:p>
        </p:txBody>
      </p:sp>
      <p:sp>
        <p:nvSpPr>
          <p:cNvPr id="25" name="Rounded Rectangular Callout 9">
            <a:extLst>
              <a:ext uri="{FF2B5EF4-FFF2-40B4-BE49-F238E27FC236}">
                <a16:creationId xmlns:a16="http://schemas.microsoft.com/office/drawing/2014/main" id="{2D797428-B815-4409-B606-74AD7CD5BCEB}"/>
              </a:ext>
            </a:extLst>
          </p:cNvPr>
          <p:cNvSpPr/>
          <p:nvPr/>
        </p:nvSpPr>
        <p:spPr>
          <a:xfrm>
            <a:off x="4556945" y="3979245"/>
            <a:ext cx="3389324" cy="853719"/>
          </a:xfrm>
          <a:prstGeom prst="wedgeRoundRectCallout">
            <a:avLst>
              <a:gd name="adj1" fmla="val -67372"/>
              <a:gd name="adj2" fmla="val 36210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one bronze coin and one silver coin.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14C00-69BC-4572-96C3-EBD609FA2DCE}"/>
              </a:ext>
            </a:extLst>
          </p:cNvPr>
          <p:cNvSpPr txBox="1"/>
          <p:nvPr/>
        </p:nvSpPr>
        <p:spPr>
          <a:xfrm>
            <a:off x="2935954" y="2251108"/>
            <a:ext cx="880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Luka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74FD81-7841-4F51-851E-0A5475C4E546}"/>
              </a:ext>
            </a:extLst>
          </p:cNvPr>
          <p:cNvSpPr txBox="1"/>
          <p:nvPr/>
        </p:nvSpPr>
        <p:spPr>
          <a:xfrm>
            <a:off x="2858149" y="3525746"/>
            <a:ext cx="908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Phoebe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A5C46-6CAA-44B4-9F8E-DB6682F4B067}"/>
              </a:ext>
            </a:extLst>
          </p:cNvPr>
          <p:cNvSpPr txBox="1"/>
          <p:nvPr/>
        </p:nvSpPr>
        <p:spPr>
          <a:xfrm>
            <a:off x="2883804" y="4873421"/>
            <a:ext cx="908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Fabian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0ECB8-229F-074D-BBC3-619DC01FB253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/>
            <a:r>
              <a:rPr lang="en-GB" altLang="en-US" sz="500" b="1" dirty="0">
                <a:solidFill>
                  <a:prstClr val="black"/>
                </a:solidFill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407842-DF13-42A6-8012-29A7681F7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CFDADB-9CC6-46E0-B9C3-E31FBBBD293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statements to the totals.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31B4D57-F6FB-4005-AE20-A499565E739A}"/>
              </a:ext>
            </a:extLst>
          </p:cNvPr>
          <p:cNvGraphicFramePr>
            <a:graphicFrameLocks noGrp="1"/>
          </p:cNvGraphicFramePr>
          <p:nvPr/>
        </p:nvGraphicFramePr>
        <p:xfrm>
          <a:off x="3829964" y="5239513"/>
          <a:ext cx="4532075" cy="609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4488">
                  <a:extLst>
                    <a:ext uri="{9D8B030D-6E8A-4147-A177-3AD203B41FA5}">
                      <a16:colId xmlns:a16="http://schemas.microsoft.com/office/drawing/2014/main" val="3429697016"/>
                    </a:ext>
                  </a:extLst>
                </a:gridCol>
                <a:gridCol w="548621">
                  <a:extLst>
                    <a:ext uri="{9D8B030D-6E8A-4147-A177-3AD203B41FA5}">
                      <a16:colId xmlns:a16="http://schemas.microsoft.com/office/drawing/2014/main" val="887832138"/>
                    </a:ext>
                  </a:extLst>
                </a:gridCol>
                <a:gridCol w="1144488">
                  <a:extLst>
                    <a:ext uri="{9D8B030D-6E8A-4147-A177-3AD203B41FA5}">
                      <a16:colId xmlns:a16="http://schemas.microsoft.com/office/drawing/2014/main" val="952097560"/>
                    </a:ext>
                  </a:extLst>
                </a:gridCol>
                <a:gridCol w="549990">
                  <a:extLst>
                    <a:ext uri="{9D8B030D-6E8A-4147-A177-3AD203B41FA5}">
                      <a16:colId xmlns:a16="http://schemas.microsoft.com/office/drawing/2014/main" val="4278998645"/>
                    </a:ext>
                  </a:extLst>
                </a:gridCol>
                <a:gridCol w="1144488">
                  <a:extLst>
                    <a:ext uri="{9D8B030D-6E8A-4147-A177-3AD203B41FA5}">
                      <a16:colId xmlns:a16="http://schemas.microsoft.com/office/drawing/2014/main" val="3862827884"/>
                    </a:ext>
                  </a:extLst>
                </a:gridCol>
              </a:tblGrid>
              <a:tr h="609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35p</a:t>
                      </a: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21p</a:t>
                      </a: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40p</a:t>
                      </a:r>
                    </a:p>
                  </a:txBody>
                  <a:tcPr marL="183888" marR="183888" marT="91944" marB="919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72202"/>
                  </a:ext>
                </a:extLst>
              </a:tr>
            </a:tbl>
          </a:graphicData>
        </a:graphic>
      </p:graphicFrame>
      <p:sp>
        <p:nvSpPr>
          <p:cNvPr id="23" name="Rounded Rectangular Callout 7">
            <a:extLst>
              <a:ext uri="{FF2B5EF4-FFF2-40B4-BE49-F238E27FC236}">
                <a16:creationId xmlns:a16="http://schemas.microsoft.com/office/drawing/2014/main" id="{B72AB5C8-6907-4AD6-B17B-8687E2296AE7}"/>
              </a:ext>
            </a:extLst>
          </p:cNvPr>
          <p:cNvSpPr/>
          <p:nvPr/>
        </p:nvSpPr>
        <p:spPr>
          <a:xfrm>
            <a:off x="4556945" y="1455763"/>
            <a:ext cx="3389324" cy="853719"/>
          </a:xfrm>
          <a:prstGeom prst="wedgeRoundRectCallout">
            <a:avLst>
              <a:gd name="adj1" fmla="val -67215"/>
              <a:gd name="adj2" fmla="val 3513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three coins and they are all different.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CC979E29-FA24-470C-9551-3C018B711F07}"/>
              </a:ext>
            </a:extLst>
          </p:cNvPr>
          <p:cNvSpPr/>
          <p:nvPr/>
        </p:nvSpPr>
        <p:spPr>
          <a:xfrm>
            <a:off x="4556945" y="2717504"/>
            <a:ext cx="3389324" cy="853719"/>
          </a:xfrm>
          <a:prstGeom prst="wedgeRoundRectCallout">
            <a:avLst>
              <a:gd name="adj1" fmla="val -66710"/>
              <a:gd name="adj2" fmla="val 34033"/>
              <a:gd name="adj3" fmla="val 16667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two coins and they are both the same.</a:t>
            </a:r>
          </a:p>
        </p:txBody>
      </p:sp>
      <p:sp>
        <p:nvSpPr>
          <p:cNvPr id="25" name="Rounded Rectangular Callout 9">
            <a:extLst>
              <a:ext uri="{FF2B5EF4-FFF2-40B4-BE49-F238E27FC236}">
                <a16:creationId xmlns:a16="http://schemas.microsoft.com/office/drawing/2014/main" id="{2D797428-B815-4409-B606-74AD7CD5BCEB}"/>
              </a:ext>
            </a:extLst>
          </p:cNvPr>
          <p:cNvSpPr/>
          <p:nvPr/>
        </p:nvSpPr>
        <p:spPr>
          <a:xfrm>
            <a:off x="4556945" y="3979245"/>
            <a:ext cx="3389324" cy="853719"/>
          </a:xfrm>
          <a:prstGeom prst="wedgeRoundRectCallout">
            <a:avLst>
              <a:gd name="adj1" fmla="val -67372"/>
              <a:gd name="adj2" fmla="val 36210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one bronze coin and one silver coin.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14C00-69BC-4572-96C3-EBD609FA2DCE}"/>
              </a:ext>
            </a:extLst>
          </p:cNvPr>
          <p:cNvSpPr txBox="1"/>
          <p:nvPr/>
        </p:nvSpPr>
        <p:spPr>
          <a:xfrm>
            <a:off x="2935954" y="2251108"/>
            <a:ext cx="880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Luka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74FD81-7841-4F51-851E-0A5475C4E546}"/>
              </a:ext>
            </a:extLst>
          </p:cNvPr>
          <p:cNvSpPr txBox="1"/>
          <p:nvPr/>
        </p:nvSpPr>
        <p:spPr>
          <a:xfrm>
            <a:off x="2858149" y="3525746"/>
            <a:ext cx="908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Phoebe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A5C46-6CAA-44B4-9F8E-DB6682F4B067}"/>
              </a:ext>
            </a:extLst>
          </p:cNvPr>
          <p:cNvSpPr txBox="1"/>
          <p:nvPr/>
        </p:nvSpPr>
        <p:spPr>
          <a:xfrm>
            <a:off x="2883804" y="4873421"/>
            <a:ext cx="908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Fabian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82B9B1-5770-4ACA-8235-6A3149BCE9EC}"/>
              </a:ext>
            </a:extLst>
          </p:cNvPr>
          <p:cNvSpPr/>
          <p:nvPr/>
        </p:nvSpPr>
        <p:spPr>
          <a:xfrm>
            <a:off x="8450531" y="4041121"/>
            <a:ext cx="1152144" cy="609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21p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CC877-DB56-456B-AD10-3E90A51201EB}"/>
              </a:ext>
            </a:extLst>
          </p:cNvPr>
          <p:cNvSpPr/>
          <p:nvPr/>
        </p:nvSpPr>
        <p:spPr>
          <a:xfrm>
            <a:off x="8450531" y="2812705"/>
            <a:ext cx="1152144" cy="609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D65092-01D8-4DDB-8BF4-8B2509F3A4A6}"/>
              </a:ext>
            </a:extLst>
          </p:cNvPr>
          <p:cNvSpPr/>
          <p:nvPr/>
        </p:nvSpPr>
        <p:spPr>
          <a:xfrm>
            <a:off x="8432377" y="1578071"/>
            <a:ext cx="1152144" cy="609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35p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775D7-D1BC-5A46-B258-3221080E6A78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95954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82FBA-CED9-43E3-AF14-FBF22DF3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E47E84-A6C7-4D4B-94D4-9790EB72D69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Abilene says,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coins could Abilene have?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is the lowest number of coins she could have?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can she make the total using only four coins?</a:t>
            </a: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14">
            <a:extLst>
              <a:ext uri="{FF2B5EF4-FFF2-40B4-BE49-F238E27FC236}">
                <a16:creationId xmlns:a16="http://schemas.microsoft.com/office/drawing/2014/main" id="{1945072A-E472-455F-B032-CFE2168A2F95}"/>
              </a:ext>
            </a:extLst>
          </p:cNvPr>
          <p:cNvSpPr/>
          <p:nvPr/>
        </p:nvSpPr>
        <p:spPr>
          <a:xfrm>
            <a:off x="5687816" y="1646090"/>
            <a:ext cx="2544180" cy="748838"/>
          </a:xfrm>
          <a:prstGeom prst="wedgeRoundRectCallout">
            <a:avLst>
              <a:gd name="adj1" fmla="val -63495"/>
              <a:gd name="adj2" fmla="val 17841"/>
              <a:gd name="adj3" fmla="val 16667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30p.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623993-AF6A-E34B-AB51-F69C1BCFC1E9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787780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C82FBA-CED9-43E3-AF14-FBF22DF3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E47E84-A6C7-4D4B-94D4-9790EB72D69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Abilene says,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coins could Abilene have?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combinations, for example: 10p + 10p + 10p</a:t>
            </a:r>
          </a:p>
          <a:p>
            <a:pPr algn="ctr" defTabSz="45720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is the lowest number of coins she could have?</a:t>
            </a: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 coins: 20p + 10p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can she make the total using only four coins?</a:t>
            </a: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10p + 10p + 5p + 5p</a:t>
            </a: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14">
            <a:extLst>
              <a:ext uri="{FF2B5EF4-FFF2-40B4-BE49-F238E27FC236}">
                <a16:creationId xmlns:a16="http://schemas.microsoft.com/office/drawing/2014/main" id="{1945072A-E472-455F-B032-CFE2168A2F95}"/>
              </a:ext>
            </a:extLst>
          </p:cNvPr>
          <p:cNvSpPr/>
          <p:nvPr/>
        </p:nvSpPr>
        <p:spPr>
          <a:xfrm>
            <a:off x="5687816" y="1646090"/>
            <a:ext cx="2544180" cy="748838"/>
          </a:xfrm>
          <a:prstGeom prst="wedgeRoundRectCallout">
            <a:avLst>
              <a:gd name="adj1" fmla="val -63495"/>
              <a:gd name="adj2" fmla="val 17841"/>
              <a:gd name="adj3" fmla="val 16667"/>
            </a:avLst>
          </a:prstGeom>
          <a:ln w="190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have 30p.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27B9F-8C2E-644B-91A2-75910B85AAE0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79318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B9696D-A74D-4CE7-9EDE-7BDCF940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050CD95-7798-432E-B45A-E1AA2CC32EE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A5D80-7814-0A4D-A777-595199C1A65B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8AAAA5-0958-4052-971A-F54D81AC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A18C787-4F52-47F7-814C-167E6430738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 is the odd one out because…</a:t>
            </a:r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A0B2F-E439-8642-B0E8-66021B2C713C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26811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8AAAA5-0958-4052-971A-F54D81AC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A18C787-4F52-47F7-814C-167E6430738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is the odd one out?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algn="ctr" defTabSz="51435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 is the odd one out because the other amounts add up to 35p.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 adds up to 30p.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573AB-AB9F-9248-892C-104E79625C40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97221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282</Words>
  <Application>Microsoft Office PowerPoint</Application>
  <PresentationFormat>Widescreen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2020-06-25T17:14:25Z</dcterms:created>
  <dcterms:modified xsi:type="dcterms:W3CDTF">2020-06-25T17:54:02Z</dcterms:modified>
</cp:coreProperties>
</file>