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82" r:id="rId6"/>
    <p:sldId id="383" r:id="rId7"/>
    <p:sldId id="376" r:id="rId8"/>
    <p:sldId id="377" r:id="rId9"/>
    <p:sldId id="384" r:id="rId10"/>
    <p:sldId id="385" r:id="rId11"/>
    <p:sldId id="386" r:id="rId12"/>
    <p:sldId id="38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021D0C-E9FF-49AB-B18E-D5541E177063}" v="15" dt="2019-02-27T13:34:23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1/2 – Spring Block 4 – Weight and Volume</a:t>
            </a: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4</a:t>
            </a: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1: Introduce Capacity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2: Compare Capacity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94C13F-A2EA-49B3-BECE-8A2E818E5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9C0D43C-87E7-4CD4-A42B-36622856608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objects that can be filled with water.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BD0B1-7558-4FDC-A526-EAC32FD072EC}"/>
              </a:ext>
            </a:extLst>
          </p:cNvPr>
          <p:cNvSpPr txBox="1"/>
          <p:nvPr/>
        </p:nvSpPr>
        <p:spPr>
          <a:xfrm>
            <a:off x="8210920" y="6002804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21751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94C13F-A2EA-49B3-BECE-8A2E818E5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9C0D43C-87E7-4CD4-A42B-36622856608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objects that can be filled with water.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 can fill the bottle, jug and bucket with water.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84AACF-9B76-44F7-A0AC-AB9E74151020}"/>
              </a:ext>
            </a:extLst>
          </p:cNvPr>
          <p:cNvSpPr/>
          <p:nvPr/>
        </p:nvSpPr>
        <p:spPr>
          <a:xfrm>
            <a:off x="1496413" y="1417981"/>
            <a:ext cx="967409" cy="1446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DE34D9-EAAF-485B-973E-4C154B8E59E5}"/>
              </a:ext>
            </a:extLst>
          </p:cNvPr>
          <p:cNvSpPr/>
          <p:nvPr/>
        </p:nvSpPr>
        <p:spPr>
          <a:xfrm>
            <a:off x="3441263" y="4066961"/>
            <a:ext cx="1383723" cy="12074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29B11F-12EC-4023-9DDF-A5768425264E}"/>
              </a:ext>
            </a:extLst>
          </p:cNvPr>
          <p:cNvSpPr/>
          <p:nvPr/>
        </p:nvSpPr>
        <p:spPr>
          <a:xfrm>
            <a:off x="6568176" y="1914520"/>
            <a:ext cx="1018397" cy="11038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3F618B-EA4A-4C40-9F1F-61EEAD958D8E}"/>
              </a:ext>
            </a:extLst>
          </p:cNvPr>
          <p:cNvSpPr txBox="1"/>
          <p:nvPr/>
        </p:nvSpPr>
        <p:spPr>
          <a:xfrm>
            <a:off x="8210920" y="6002804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44876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ottle&#10;&#10;Description generated with high confidence">
            <a:extLst>
              <a:ext uri="{FF2B5EF4-FFF2-40B4-BE49-F238E27FC236}">
                <a16:creationId xmlns:a16="http://schemas.microsoft.com/office/drawing/2014/main" id="{FBE1353B-4509-4E07-9859-1245ACD86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1B6FDC-4427-4EDD-987D-A99C7A525E9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 containers in order from smallest to biggest capacity. </a:t>
            </a: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6ADD74-AD8C-408A-B76F-23D79E939266}"/>
              </a:ext>
            </a:extLst>
          </p:cNvPr>
          <p:cNvSpPr txBox="1"/>
          <p:nvPr/>
        </p:nvSpPr>
        <p:spPr>
          <a:xfrm>
            <a:off x="8210920" y="6002804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220256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bottle&#10;&#10;Description generated with high confidence">
            <a:extLst>
              <a:ext uri="{FF2B5EF4-FFF2-40B4-BE49-F238E27FC236}">
                <a16:creationId xmlns:a16="http://schemas.microsoft.com/office/drawing/2014/main" id="{D33368F8-6058-4D66-B989-1892B486D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814EB0D-E545-471F-8AE0-B387F4099DC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 containers in order from smallest to biggest capacity. </a:t>
            </a: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D07055A-90B4-4203-8DD8-B92A8FA0E44F}"/>
              </a:ext>
            </a:extLst>
          </p:cNvPr>
          <p:cNvCxnSpPr>
            <a:cxnSpLocks/>
          </p:cNvCxnSpPr>
          <p:nvPr/>
        </p:nvCxnSpPr>
        <p:spPr>
          <a:xfrm>
            <a:off x="1095595" y="5109029"/>
            <a:ext cx="7264633" cy="0"/>
          </a:xfrm>
          <a:prstGeom prst="straightConnector1">
            <a:avLst/>
          </a:pr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34A63D5-2448-45E2-95E3-7B6DD8A2CAFE}"/>
              </a:ext>
            </a:extLst>
          </p:cNvPr>
          <p:cNvSpPr txBox="1"/>
          <p:nvPr/>
        </p:nvSpPr>
        <p:spPr>
          <a:xfrm>
            <a:off x="410100" y="5196751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SassoonCRInfantMedium" panose="02000603020000020003" pitchFamily="2" charset="0"/>
              </a:rPr>
              <a:t>smallest capacity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7CC87C-55E2-44BF-BD92-1B296EB577F6}"/>
              </a:ext>
            </a:extLst>
          </p:cNvPr>
          <p:cNvSpPr txBox="1"/>
          <p:nvPr/>
        </p:nvSpPr>
        <p:spPr>
          <a:xfrm>
            <a:off x="6970419" y="519675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SassoonCRInfantMedium" panose="02000603020000020003" pitchFamily="2" charset="0"/>
              </a:rPr>
              <a:t>biggest capacity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E8567-0FDD-4769-A5B4-97E5E91A313D}"/>
              </a:ext>
            </a:extLst>
          </p:cNvPr>
          <p:cNvSpPr txBox="1"/>
          <p:nvPr/>
        </p:nvSpPr>
        <p:spPr>
          <a:xfrm>
            <a:off x="8210920" y="6002804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51366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F53692-E70D-4969-9689-7F177A8FB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FFB5CC-C20F-4E86-BD86-02C2843649D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box which best describes the volume of the jug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2CC497-5015-4CC6-B2A9-489858A978B2}"/>
              </a:ext>
            </a:extLst>
          </p:cNvPr>
          <p:cNvGrpSpPr/>
          <p:nvPr/>
        </p:nvGrpSpPr>
        <p:grpSpPr>
          <a:xfrm>
            <a:off x="1876386" y="4418315"/>
            <a:ext cx="5391228" cy="942101"/>
            <a:chOff x="1779623" y="4113516"/>
            <a:chExt cx="5391228" cy="94210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2E8C1F8-A5FC-4061-8815-0B9B07168DB9}"/>
                </a:ext>
              </a:extLst>
            </p:cNvPr>
            <p:cNvSpPr/>
            <p:nvPr/>
          </p:nvSpPr>
          <p:spPr>
            <a:xfrm>
              <a:off x="5473129" y="4113516"/>
              <a:ext cx="1697722" cy="942101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half full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66D7860-485D-4393-9FFC-18B0776A0CFB}"/>
                </a:ext>
              </a:extLst>
            </p:cNvPr>
            <p:cNvSpPr/>
            <p:nvPr/>
          </p:nvSpPr>
          <p:spPr>
            <a:xfrm>
              <a:off x="3626376" y="4113516"/>
              <a:ext cx="1697722" cy="942101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nearly full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0A20107-6C85-452F-847E-F125195692E0}"/>
                </a:ext>
              </a:extLst>
            </p:cNvPr>
            <p:cNvSpPr/>
            <p:nvPr/>
          </p:nvSpPr>
          <p:spPr>
            <a:xfrm>
              <a:off x="1779623" y="4113516"/>
              <a:ext cx="1697722" cy="942101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nearly empty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69DAFA7-EDFE-4A8D-BCE0-2643DB4C88F1}"/>
              </a:ext>
            </a:extLst>
          </p:cNvPr>
          <p:cNvSpPr txBox="1"/>
          <p:nvPr/>
        </p:nvSpPr>
        <p:spPr>
          <a:xfrm>
            <a:off x="8210920" y="6002804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412097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F53692-E70D-4969-9689-7F177A8FB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FFB5CC-C20F-4E86-BD86-02C2843649D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box which best describes the volume of the jug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9E018F-33FF-4BBE-8FAA-E78C07E9CB50}"/>
              </a:ext>
            </a:extLst>
          </p:cNvPr>
          <p:cNvGrpSpPr/>
          <p:nvPr/>
        </p:nvGrpSpPr>
        <p:grpSpPr>
          <a:xfrm>
            <a:off x="1876386" y="4418315"/>
            <a:ext cx="5391228" cy="942101"/>
            <a:chOff x="1779623" y="4113516"/>
            <a:chExt cx="5391228" cy="94210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510EA52-01EC-4F21-ACFF-DA344B68E507}"/>
                </a:ext>
              </a:extLst>
            </p:cNvPr>
            <p:cNvSpPr/>
            <p:nvPr/>
          </p:nvSpPr>
          <p:spPr>
            <a:xfrm>
              <a:off x="5473129" y="4113516"/>
              <a:ext cx="1697722" cy="9421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half full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563B0CC-EFC5-4311-9F7F-41718EC6E38D}"/>
                </a:ext>
              </a:extLst>
            </p:cNvPr>
            <p:cNvSpPr/>
            <p:nvPr/>
          </p:nvSpPr>
          <p:spPr>
            <a:xfrm>
              <a:off x="3626376" y="4113516"/>
              <a:ext cx="1697722" cy="9421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nearly full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AC7BB50-8731-447B-931F-B1070C06EECE}"/>
                </a:ext>
              </a:extLst>
            </p:cNvPr>
            <p:cNvSpPr/>
            <p:nvPr/>
          </p:nvSpPr>
          <p:spPr>
            <a:xfrm>
              <a:off x="1779623" y="4113516"/>
              <a:ext cx="1697722" cy="9421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nearly empty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393940A-BA48-426A-94E7-8F99D0134CCE}"/>
              </a:ext>
            </a:extLst>
          </p:cNvPr>
          <p:cNvSpPr txBox="1"/>
          <p:nvPr/>
        </p:nvSpPr>
        <p:spPr>
          <a:xfrm>
            <a:off x="8210920" y="6002804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74486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48AFC3-6A41-477D-86C1-9274245C4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3F48B6-E990-4F2C-8616-26697C31F03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jug below is nearly empty.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B1A4AD-7C34-4E4B-B507-85882C2BE8CE}"/>
              </a:ext>
            </a:extLst>
          </p:cNvPr>
          <p:cNvSpPr txBox="1"/>
          <p:nvPr/>
        </p:nvSpPr>
        <p:spPr>
          <a:xfrm>
            <a:off x="8210920" y="6002804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79748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48AFC3-6A41-477D-86C1-9274245C4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3F48B6-E990-4F2C-8616-26697C31F03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jug below is nearly empty.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False, the jug is nearly full.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1A8AE-F8CD-4A20-9FF3-B70E5AEA4618}"/>
              </a:ext>
            </a:extLst>
          </p:cNvPr>
          <p:cNvSpPr txBox="1"/>
          <p:nvPr/>
        </p:nvSpPr>
        <p:spPr>
          <a:xfrm>
            <a:off x="8210920" y="6002804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407696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8" ma:contentTypeDescription="Create a new document." ma:contentTypeScope="" ma:versionID="f9bae57d942f349496b0c157240b0a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61ec2ab7abc56edcd4447b1e74a28c5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0f0ae0ff-29c4-4766-b250-c1a9bee8d43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D7D413-AFBE-4D76-95C8-F18272BF0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1402</TotalTime>
  <Words>180</Words>
  <Application>Microsoft Office PowerPoint</Application>
  <PresentationFormat>On-screen Show (4:3)</PresentationFormat>
  <Paragraphs>133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guest pc</cp:lastModifiedBy>
  <cp:revision>58</cp:revision>
  <dcterms:created xsi:type="dcterms:W3CDTF">2018-03-17T10:08:43Z</dcterms:created>
  <dcterms:modified xsi:type="dcterms:W3CDTF">2020-06-17T23:49:24Z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1536">
    <vt:lpwstr>183</vt:lpwstr>
  </property>
</Properties>
</file>