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6306-D23F-4640-8407-0A400CCEB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E292F-3C6E-43BC-A995-2F7F46CC6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04D12-198F-447E-9E15-A99334BC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8DD6-EEED-4B4C-B94B-5B1F81B9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9A461-7EA0-404B-AE9E-3716CD66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5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2613-54C3-4C09-BDFF-A47B44CA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EBF3B-7155-4081-8B59-843204D13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5CAD0-AA34-4CBF-AE34-811A827E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F681-A231-4F3A-98FE-AEB2C664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4E52-2A56-483F-B1D1-1DC1F467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4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B2FB7-CA81-4532-9CB1-A9039DFBA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BD5D4-5396-4BD9-8FEC-84E92D76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4F9C-289D-4698-AA4A-B66080A2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668E-0CA6-4D53-BCF1-46D1EFFD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6E02-00D0-4B7B-BC10-C115E6E4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6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5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4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0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77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9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4DAB-354F-4CBC-B3E2-6F6C64B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8C2F-DD0D-4576-9CDB-197C6E72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FC5DA-DB6B-4EF3-BA67-A88B2B7C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33A1-40AD-49F1-8E03-979C0FE7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5F8BA-A2F4-401D-A192-948BFCA2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70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3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0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7A52-228F-4AAC-A04D-10AE8C91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E435-4497-432F-9AC5-4EE889B1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5784B-71E4-4415-AF1E-C4290890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2364-84E7-4040-88BD-19697521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D3E8-4881-4ABC-95B6-F9D33DFA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775-B280-4AF7-985E-5D92AB90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E012-E256-4778-855F-1A6385E66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37DD-F302-4853-BED4-301DB93D7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9A98-D261-44BD-83CF-4965CBF1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92F9D-8579-4DB1-B019-38660963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80D97-E389-45FF-8566-293815C9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2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195C-E257-4CD8-85B7-655AB0B1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764EA-D0F3-4DD9-BC27-AFB6A44E1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9BB0E-BB3D-41A2-A426-F997A04EA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3F9AB-6531-4DFD-8EEA-65FAE81AC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A1EE8-3AA9-4F33-B4D5-477DA3B1D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AE9BA-EB61-4626-918F-64A9A034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B963A-D7CF-45B0-A346-4FB23FF8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6CDED-91BF-49BF-A97D-47CF0063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7B7-596D-48FD-9926-DF7FC624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920D0-621B-491B-B29C-6FEEBE50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440A4-9D34-4514-96CA-E77A02A2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B6F71-F2CE-40FF-8A40-AA773617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9AEE8-A3CE-4DA8-BA87-E19B077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B3ADA-878B-44D4-B356-4CCE390D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5D62-B992-4116-B504-D88364DA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C74E-FFB9-48FF-9A33-3EAACFAA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73CD-8E23-43A5-ACE8-2B306B1F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46D94-EE8E-4158-A4AC-B8CB26AC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F4663-963C-4D13-B136-6EDAB209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9B77D-19BD-40B9-B8D4-ED28FAC4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DB00A-FFC5-402F-AFC4-94BE0294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5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990E-8289-4FFE-B592-C515E91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D6FDE-769E-40C4-8C31-11AF9316B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2DC37-50F5-4A3E-BC56-B056AB7D4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42201-61F6-4AC2-BB8D-45889FDF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108B8-2D83-44A6-9538-4B7B85C3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3B79D-F10D-4DA8-AD70-90B6D4DB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84C69-EAF1-4CC1-9E64-9ED1D6BF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5FBEA-F227-4FAF-BBA7-FC35598E4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A72E-FCCB-43DC-AF27-395FBE4A5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8825-D735-4CBB-BE21-60058E429CD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A796-B93E-4955-983D-33F58DDF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B7B1-360F-44BB-A3D4-B4FDED6F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7127-3F1C-480D-8FA8-C2EBB8945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7A18A-1CC1-45B9-AD1D-10B237A1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5F3E72-78F5-4242-863D-8FB1F284139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container has the largest capacity? 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2FB64-7EBA-4B7C-9087-F720F4B7AF3F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2136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7A18A-1CC1-45B9-AD1D-10B237A1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5F3E72-78F5-4242-863D-8FB1F284139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container has the largest capacity? 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Container A because...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80016-4081-46C2-B699-26E31E28AE20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43175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7A18A-1CC1-45B9-AD1D-10B237A1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05F3E72-78F5-4242-863D-8FB1F284139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container has the largest capacity? 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know?</a:t>
            </a:r>
          </a:p>
          <a:p>
            <a:pPr defTabSz="4572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Container A because it can hold 4 full glasses and 1 part glass which is more than 2 full glasses and 3 part glasses.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BCA20-67DE-40F0-840C-AEDE6C14441E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75344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10C249C-4E8F-47FE-B800-AB56C28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A021F1-C888-40AC-8E8B-05A7AA25DF7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these statements using &lt;, &gt; and = symbols.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8C294035-CF6E-4AC9-AAAF-EAA6E8AA8B71}"/>
              </a:ext>
            </a:extLst>
          </p:cNvPr>
          <p:cNvSpPr/>
          <p:nvPr/>
        </p:nvSpPr>
        <p:spPr>
          <a:xfrm>
            <a:off x="5519429" y="1844034"/>
            <a:ext cx="1206788" cy="11398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4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4" name="Rounded Rectangle 81">
            <a:extLst>
              <a:ext uri="{FF2B5EF4-FFF2-40B4-BE49-F238E27FC236}">
                <a16:creationId xmlns:a16="http://schemas.microsoft.com/office/drawing/2014/main" id="{D1260334-E05D-401C-8991-F2556D608199}"/>
              </a:ext>
            </a:extLst>
          </p:cNvPr>
          <p:cNvSpPr/>
          <p:nvPr/>
        </p:nvSpPr>
        <p:spPr>
          <a:xfrm>
            <a:off x="5529195" y="4473677"/>
            <a:ext cx="1206788" cy="11398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40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924EB-0860-4FB7-BF71-0A924BA5410F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89865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10C249C-4E8F-47FE-B800-AB56C28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A021F1-C888-40AC-8E8B-05A7AA25DF7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these statements using &lt;, &gt; and = symbols.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53F0675-CC04-46A1-B338-FC709766DFBA}"/>
              </a:ext>
            </a:extLst>
          </p:cNvPr>
          <p:cNvSpPr/>
          <p:nvPr/>
        </p:nvSpPr>
        <p:spPr>
          <a:xfrm>
            <a:off x="5519429" y="1844034"/>
            <a:ext cx="1206788" cy="11398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</a:t>
            </a:r>
          </a:p>
        </p:txBody>
      </p:sp>
      <p:sp>
        <p:nvSpPr>
          <p:cNvPr id="7" name="Rounded Rectangle 81">
            <a:extLst>
              <a:ext uri="{FF2B5EF4-FFF2-40B4-BE49-F238E27FC236}">
                <a16:creationId xmlns:a16="http://schemas.microsoft.com/office/drawing/2014/main" id="{5949048D-5DFE-434D-AA7E-E17CFD87AF70}"/>
              </a:ext>
            </a:extLst>
          </p:cNvPr>
          <p:cNvSpPr/>
          <p:nvPr/>
        </p:nvSpPr>
        <p:spPr>
          <a:xfrm>
            <a:off x="5529195" y="4473677"/>
            <a:ext cx="1206788" cy="11398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639DD-BFB2-4269-A702-7DA0FB2D744F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18947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4E600AC-2E92-486F-AF7E-E3F204F1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44FF5D-B0D5-430E-BDEF-0B06111083F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Daisy knows that 8 jugs of water will fill 5 buckets or 10 bowls.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right? Explain your answer.</a:t>
            </a: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0F345DCA-F086-427E-88EA-41EFDA9F53D9}"/>
              </a:ext>
            </a:extLst>
          </p:cNvPr>
          <p:cNvSpPr/>
          <p:nvPr/>
        </p:nvSpPr>
        <p:spPr>
          <a:xfrm>
            <a:off x="5444267" y="1742987"/>
            <a:ext cx="2902366" cy="1896140"/>
          </a:xfrm>
          <a:prstGeom prst="wedgeRoundRectCallout">
            <a:avLst>
              <a:gd name="adj1" fmla="val -76082"/>
              <a:gd name="adj2" fmla="val 301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that the capacity of a bowl is greater than the capacity of a jug.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89AAF-4DD4-438F-A7C6-4D5E1D7C9D98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1237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4E600AC-2E92-486F-AF7E-E3F204F1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44FF5D-B0D5-430E-BDEF-0B06111083F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Daisy knows that 8 jugs of water will fill 5 buckets or 10 bowls.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right? Explain your answer.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Daisy is incorrect because...</a:t>
            </a: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0F345DCA-F086-427E-88EA-41EFDA9F53D9}"/>
              </a:ext>
            </a:extLst>
          </p:cNvPr>
          <p:cNvSpPr/>
          <p:nvPr/>
        </p:nvSpPr>
        <p:spPr>
          <a:xfrm>
            <a:off x="5444267" y="1742987"/>
            <a:ext cx="2902366" cy="1896140"/>
          </a:xfrm>
          <a:prstGeom prst="wedgeRoundRectCallout">
            <a:avLst>
              <a:gd name="adj1" fmla="val -76082"/>
              <a:gd name="adj2" fmla="val 301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that the capacity of a bowl is greater than the capacity of a jug.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57C11-6567-49B1-BE6D-F47299E2FE27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2599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4E600AC-2E92-486F-AF7E-E3F204F1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44FF5D-B0D5-430E-BDEF-0B06111083F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Daisy knows that 8 jugs of water will fill 5 buckets or 10 bowls.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she right? Explain your answer.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Daisy is incorrect because with the same amount of water you can fill more bowls than buckets so the bowls must have a smaller capacity.</a:t>
            </a: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0F345DCA-F086-427E-88EA-41EFDA9F53D9}"/>
              </a:ext>
            </a:extLst>
          </p:cNvPr>
          <p:cNvSpPr/>
          <p:nvPr/>
        </p:nvSpPr>
        <p:spPr>
          <a:xfrm>
            <a:off x="5444267" y="1742987"/>
            <a:ext cx="2902366" cy="1896140"/>
          </a:xfrm>
          <a:prstGeom prst="wedgeRoundRectCallout">
            <a:avLst>
              <a:gd name="adj1" fmla="val -76082"/>
              <a:gd name="adj2" fmla="val 301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think that the capacity of a bowl is greater than the capacity of a jug.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19A6E-7107-4A0A-9166-A5CB0567A1B0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0772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265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2020-06-17T23:36:15Z</dcterms:created>
  <dcterms:modified xsi:type="dcterms:W3CDTF">2020-06-17T23:48:08Z</dcterms:modified>
</cp:coreProperties>
</file>