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65" r:id="rId7"/>
    <p:sldId id="367" r:id="rId8"/>
    <p:sldId id="382" r:id="rId9"/>
    <p:sldId id="412" r:id="rId10"/>
    <p:sldId id="360" r:id="rId11"/>
    <p:sldId id="368" r:id="rId12"/>
    <p:sldId id="369" r:id="rId13"/>
    <p:sldId id="370" r:id="rId14"/>
    <p:sldId id="371" r:id="rId15"/>
    <p:sldId id="372" r:id="rId16"/>
    <p:sldId id="373" r:id="rId17"/>
    <p:sldId id="374" r:id="rId18"/>
    <p:sldId id="413" r:id="rId19"/>
    <p:sldId id="414" r:id="rId20"/>
    <p:sldId id="415" r:id="rId21"/>
    <p:sldId id="416" r:id="rId22"/>
    <p:sldId id="417" r:id="rId23"/>
    <p:sldId id="418" r:id="rId24"/>
    <p:sldId id="355" r:id="rId25"/>
    <p:sldId id="381" r:id="rId26"/>
    <p:sldId id="314" r:id="rId27"/>
    <p:sldId id="377" r:id="rId28"/>
    <p:sldId id="376" r:id="rId29"/>
    <p:sldId id="378" r:id="rId30"/>
    <p:sldId id="379" r:id="rId31"/>
    <p:sldId id="380" r:id="rId32"/>
    <p:sldId id="419" r:id="rId33"/>
    <p:sldId id="420" r:id="rId34"/>
    <p:sldId id="421" r:id="rId35"/>
    <p:sldId id="422" r:id="rId36"/>
    <p:sldId id="423" r:id="rId37"/>
    <p:sldId id="424" r:id="rId38"/>
    <p:sldId id="425" r:id="rId39"/>
    <p:sldId id="394" r:id="rId40"/>
    <p:sldId id="308" r:id="rId41"/>
    <p:sldId id="361" r:id="rId42"/>
    <p:sldId id="397" r:id="rId43"/>
    <p:sldId id="398" r:id="rId44"/>
    <p:sldId id="426" r:id="rId45"/>
    <p:sldId id="427" r:id="rId46"/>
    <p:sldId id="362" r:id="rId47"/>
    <p:sldId id="428" r:id="rId48"/>
    <p:sldId id="363" r:id="rId49"/>
    <p:sldId id="429" r:id="rId50"/>
    <p:sldId id="364" r:id="rId51"/>
    <p:sldId id="430" r:id="rId52"/>
    <p:sldId id="399" r:id="rId53"/>
    <p:sldId id="400" r:id="rId54"/>
    <p:sldId id="401" r:id="rId55"/>
    <p:sldId id="431" r:id="rId56"/>
    <p:sldId id="402" r:id="rId57"/>
    <p:sldId id="432" r:id="rId58"/>
    <p:sldId id="403" r:id="rId59"/>
    <p:sldId id="404" r:id="rId60"/>
    <p:sldId id="433" r:id="rId61"/>
    <p:sldId id="434" r:id="rId62"/>
    <p:sldId id="435" r:id="rId63"/>
    <p:sldId id="395" r:id="rId64"/>
    <p:sldId id="396" r:id="rId65"/>
    <p:sldId id="436" r:id="rId66"/>
    <p:sldId id="437" r:id="rId67"/>
    <p:sldId id="438" r:id="rId68"/>
    <p:sldId id="405" r:id="rId69"/>
    <p:sldId id="375" r:id="rId70"/>
    <p:sldId id="406" r:id="rId71"/>
    <p:sldId id="439" r:id="rId72"/>
    <p:sldId id="440" r:id="rId73"/>
    <p:sldId id="407" r:id="rId74"/>
    <p:sldId id="441" r:id="rId75"/>
    <p:sldId id="442"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5D6BD-9A4C-4EDD-ADF7-88AD33B57475}" v="110" dt="2019-08-13T12:24:54.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43" autoAdjust="0"/>
    <p:restoredTop sz="94660"/>
  </p:normalViewPr>
  <p:slideViewPr>
    <p:cSldViewPr snapToGrid="0">
      <p:cViewPr varScale="1">
        <p:scale>
          <a:sx n="114" d="100"/>
          <a:sy n="114" d="100"/>
        </p:scale>
        <p:origin x="15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Higgins" userId="b66834d5-eb74-4026-874d-6c93efd557a3" providerId="ADAL" clId="{7CD25C65-1CD9-422A-80CB-799D73F4FA03}"/>
    <pc:docChg chg="undo custSel addSld delSld modSld sldOrd">
      <pc:chgData name="Matt Higgins" userId="b66834d5-eb74-4026-874d-6c93efd557a3" providerId="ADAL" clId="{7CD25C65-1CD9-422A-80CB-799D73F4FA03}" dt="2019-08-13T12:24:54.845" v="813" actId="207"/>
      <pc:docMkLst>
        <pc:docMk/>
      </pc:docMkLst>
      <pc:sldChg chg="modSp">
        <pc:chgData name="Matt Higgins" userId="b66834d5-eb74-4026-874d-6c93efd557a3" providerId="ADAL" clId="{7CD25C65-1CD9-422A-80CB-799D73F4FA03}" dt="2019-08-13T10:48:20.244" v="17" actId="20577"/>
        <pc:sldMkLst>
          <pc:docMk/>
          <pc:sldMk cId="2637481266" sldId="256"/>
        </pc:sldMkLst>
        <pc:spChg chg="mod">
          <ac:chgData name="Matt Higgins" userId="b66834d5-eb74-4026-874d-6c93efd557a3" providerId="ADAL" clId="{7CD25C65-1CD9-422A-80CB-799D73F4FA03}" dt="2019-08-13T10:48:20.244" v="17" actId="20577"/>
          <ac:spMkLst>
            <pc:docMk/>
            <pc:sldMk cId="2637481266" sldId="256"/>
            <ac:spMk id="7" creationId="{277FDC6C-B99A-4ED8-B341-A52126824B67}"/>
          </ac:spMkLst>
        </pc:spChg>
        <pc:spChg chg="mod">
          <ac:chgData name="Matt Higgins" userId="b66834d5-eb74-4026-874d-6c93efd557a3" providerId="ADAL" clId="{7CD25C65-1CD9-422A-80CB-799D73F4FA03}" dt="2019-08-13T10:47:53.137" v="15"/>
          <ac:spMkLst>
            <pc:docMk/>
            <pc:sldMk cId="2637481266" sldId="256"/>
            <ac:spMk id="19" creationId="{5252A847-DE45-4FA3-A1F8-EEBEB845FF8E}"/>
          </ac:spMkLst>
        </pc:spChg>
      </pc:sldChg>
      <pc:sldChg chg="addSp modSp">
        <pc:chgData name="Matt Higgins" userId="b66834d5-eb74-4026-874d-6c93efd557a3" providerId="ADAL" clId="{7CD25C65-1CD9-422A-80CB-799D73F4FA03}" dt="2019-08-13T12:20:14.723" v="634" actId="20577"/>
        <pc:sldMkLst>
          <pc:docMk/>
          <pc:sldMk cId="636014570" sldId="314"/>
        </pc:sldMkLst>
        <pc:spChg chg="mod">
          <ac:chgData name="Matt Higgins" userId="b66834d5-eb74-4026-874d-6c93efd557a3" providerId="ADAL" clId="{7CD25C65-1CD9-422A-80CB-799D73F4FA03}" dt="2019-08-13T11:26:58.710" v="460" actId="20577"/>
          <ac:spMkLst>
            <pc:docMk/>
            <pc:sldMk cId="636014570" sldId="314"/>
            <ac:spMk id="7" creationId="{84B107DC-B90C-4A45-B422-BA8DE29C2552}"/>
          </ac:spMkLst>
        </pc:spChg>
        <pc:spChg chg="add mod">
          <ac:chgData name="Matt Higgins" userId="b66834d5-eb74-4026-874d-6c93efd557a3" providerId="ADAL" clId="{7CD25C65-1CD9-422A-80CB-799D73F4FA03}" dt="2019-08-13T12:18:58.128" v="612" actId="1037"/>
          <ac:spMkLst>
            <pc:docMk/>
            <pc:sldMk cId="636014570" sldId="314"/>
            <ac:spMk id="9" creationId="{0AC4126B-A7E4-46F8-BD62-648AAEC4715E}"/>
          </ac:spMkLst>
        </pc:spChg>
        <pc:spChg chg="add mod">
          <ac:chgData name="Matt Higgins" userId="b66834d5-eb74-4026-874d-6c93efd557a3" providerId="ADAL" clId="{7CD25C65-1CD9-422A-80CB-799D73F4FA03}" dt="2019-08-13T12:18:47.194" v="583" actId="1038"/>
          <ac:spMkLst>
            <pc:docMk/>
            <pc:sldMk cId="636014570" sldId="314"/>
            <ac:spMk id="10" creationId="{0000C84C-DF9F-48A7-9803-380BA198D02D}"/>
          </ac:spMkLst>
        </pc:spChg>
        <pc:spChg chg="mod">
          <ac:chgData name="Matt Higgins" userId="b66834d5-eb74-4026-874d-6c93efd557a3" providerId="ADAL" clId="{7CD25C65-1CD9-422A-80CB-799D73F4FA03}" dt="2019-08-13T12:20:14.723" v="634" actId="20577"/>
          <ac:spMkLst>
            <pc:docMk/>
            <pc:sldMk cId="636014570" sldId="314"/>
            <ac:spMk id="19" creationId="{5252A847-DE45-4FA3-A1F8-EEBEB845FF8E}"/>
          </ac:spMkLst>
        </pc:spChg>
        <pc:graphicFrameChg chg="add mod modGraphic">
          <ac:chgData name="Matt Higgins" userId="b66834d5-eb74-4026-874d-6c93efd557a3" providerId="ADAL" clId="{7CD25C65-1CD9-422A-80CB-799D73F4FA03}" dt="2019-08-13T12:17:04.610" v="572" actId="403"/>
          <ac:graphicFrameMkLst>
            <pc:docMk/>
            <pc:sldMk cId="636014570" sldId="314"/>
            <ac:graphicFrameMk id="6" creationId="{7CDFB4B4-DE72-4843-837E-08B4B9FFE140}"/>
          </ac:graphicFrameMkLst>
        </pc:graphicFrameChg>
      </pc:sldChg>
      <pc:sldChg chg="addSp modSp">
        <pc:chgData name="Matt Higgins" userId="b66834d5-eb74-4026-874d-6c93efd557a3" providerId="ADAL" clId="{7CD25C65-1CD9-422A-80CB-799D73F4FA03}" dt="2019-08-13T11:31:22.252" v="505" actId="20577"/>
        <pc:sldMkLst>
          <pc:docMk/>
          <pc:sldMk cId="1071900124" sldId="355"/>
        </pc:sldMkLst>
        <pc:spChg chg="add mod">
          <ac:chgData name="Matt Higgins" userId="b66834d5-eb74-4026-874d-6c93efd557a3" providerId="ADAL" clId="{7CD25C65-1CD9-422A-80CB-799D73F4FA03}" dt="2019-08-13T11:31:13.829" v="493"/>
          <ac:spMkLst>
            <pc:docMk/>
            <pc:sldMk cId="1071900124" sldId="355"/>
            <ac:spMk id="6" creationId="{861291B7-8DD6-4E53-8CD8-E3C7BA1935B5}"/>
          </ac:spMkLst>
        </pc:spChg>
        <pc:spChg chg="mod">
          <ac:chgData name="Matt Higgins" userId="b66834d5-eb74-4026-874d-6c93efd557a3" providerId="ADAL" clId="{7CD25C65-1CD9-422A-80CB-799D73F4FA03}" dt="2019-08-13T11:26:54.535" v="458" actId="20577"/>
          <ac:spMkLst>
            <pc:docMk/>
            <pc:sldMk cId="1071900124" sldId="355"/>
            <ac:spMk id="7" creationId="{F2267ACB-233E-41BC-B01B-8F3DC45483E4}"/>
          </ac:spMkLst>
        </pc:spChg>
        <pc:spChg chg="mod">
          <ac:chgData name="Matt Higgins" userId="b66834d5-eb74-4026-874d-6c93efd557a3" providerId="ADAL" clId="{7CD25C65-1CD9-422A-80CB-799D73F4FA03}" dt="2019-08-13T11:31:22.252" v="505" actId="20577"/>
          <ac:spMkLst>
            <pc:docMk/>
            <pc:sldMk cId="1071900124" sldId="355"/>
            <ac:spMk id="19" creationId="{5252A847-DE45-4FA3-A1F8-EEBEB845FF8E}"/>
          </ac:spMkLst>
        </pc:spChg>
        <pc:grpChg chg="add mod">
          <ac:chgData name="Matt Higgins" userId="b66834d5-eb74-4026-874d-6c93efd557a3" providerId="ADAL" clId="{7CD25C65-1CD9-422A-80CB-799D73F4FA03}" dt="2019-08-13T11:30:58.183" v="492" actId="12788"/>
          <ac:grpSpMkLst>
            <pc:docMk/>
            <pc:sldMk cId="1071900124" sldId="355"/>
            <ac:grpSpMk id="2" creationId="{0C01EF08-0A37-416C-8687-EE402E5322D8}"/>
          </ac:grpSpMkLst>
        </pc:grpChg>
        <pc:picChg chg="add mod">
          <ac:chgData name="Matt Higgins" userId="b66834d5-eb74-4026-874d-6c93efd557a3" providerId="ADAL" clId="{7CD25C65-1CD9-422A-80CB-799D73F4FA03}" dt="2019-08-13T11:30:51.794" v="491" actId="164"/>
          <ac:picMkLst>
            <pc:docMk/>
            <pc:sldMk cId="1071900124" sldId="355"/>
            <ac:picMk id="9" creationId="{7411F6F7-23DE-4BE0-8BC7-787291A2746D}"/>
          </ac:picMkLst>
        </pc:picChg>
      </pc:sldChg>
      <pc:sldChg chg="addSp modSp">
        <pc:chgData name="Matt Higgins" userId="b66834d5-eb74-4026-874d-6c93efd557a3" providerId="ADAL" clId="{7CD25C65-1CD9-422A-80CB-799D73F4FA03}" dt="2019-08-13T11:26:23.252" v="450" actId="20577"/>
        <pc:sldMkLst>
          <pc:docMk/>
          <pc:sldMk cId="36917022" sldId="360"/>
        </pc:sldMkLst>
        <pc:spChg chg="mod">
          <ac:chgData name="Matt Higgins" userId="b66834d5-eb74-4026-874d-6c93efd557a3" providerId="ADAL" clId="{7CD25C65-1CD9-422A-80CB-799D73F4FA03}" dt="2019-08-13T11:26:23.252" v="450" actId="20577"/>
          <ac:spMkLst>
            <pc:docMk/>
            <pc:sldMk cId="36917022" sldId="360"/>
            <ac:spMk id="7" creationId="{B632E459-9B27-4467-B89C-78410207B713}"/>
          </ac:spMkLst>
        </pc:spChg>
        <pc:spChg chg="mod">
          <ac:chgData name="Matt Higgins" userId="b66834d5-eb74-4026-874d-6c93efd557a3" providerId="ADAL" clId="{7CD25C65-1CD9-422A-80CB-799D73F4FA03}" dt="2019-08-13T11:08:19.334" v="209" actId="20577"/>
          <ac:spMkLst>
            <pc:docMk/>
            <pc:sldMk cId="36917022" sldId="360"/>
            <ac:spMk id="19" creationId="{5252A847-DE45-4FA3-A1F8-EEBEB845FF8E}"/>
          </ac:spMkLst>
        </pc:spChg>
        <pc:graphicFrameChg chg="add mod modGraphic">
          <ac:chgData name="Matt Higgins" userId="b66834d5-eb74-4026-874d-6c93efd557a3" providerId="ADAL" clId="{7CD25C65-1CD9-422A-80CB-799D73F4FA03}" dt="2019-08-13T11:11:07.481" v="268" actId="20577"/>
          <ac:graphicFrameMkLst>
            <pc:docMk/>
            <pc:sldMk cId="36917022" sldId="360"/>
            <ac:graphicFrameMk id="6" creationId="{48A17515-4E17-4845-96B7-5C0BD8ED9BD4}"/>
          </ac:graphicFrameMkLst>
        </pc:graphicFrameChg>
        <pc:picChg chg="mod">
          <ac:chgData name="Matt Higgins" userId="b66834d5-eb74-4026-874d-6c93efd557a3" providerId="ADAL" clId="{7CD25C65-1CD9-422A-80CB-799D73F4FA03}" dt="2019-08-13T11:09:24.181" v="224" actId="1036"/>
          <ac:picMkLst>
            <pc:docMk/>
            <pc:sldMk cId="36917022" sldId="360"/>
            <ac:picMk id="8" creationId="{D9426B6B-94AA-4D9B-BC63-8F0BC9ED5115}"/>
          </ac:picMkLst>
        </pc:picChg>
      </pc:sldChg>
      <pc:sldChg chg="addSp delSp modSp">
        <pc:chgData name="Matt Higgins" userId="b66834d5-eb74-4026-874d-6c93efd557a3" providerId="ADAL" clId="{7CD25C65-1CD9-422A-80CB-799D73F4FA03}" dt="2019-08-13T11:26:32.885" v="454" actId="20577"/>
        <pc:sldMkLst>
          <pc:docMk/>
          <pc:sldMk cId="1669721746" sldId="365"/>
        </pc:sldMkLst>
        <pc:spChg chg="add mod">
          <ac:chgData name="Matt Higgins" userId="b66834d5-eb74-4026-874d-6c93efd557a3" providerId="ADAL" clId="{7CD25C65-1CD9-422A-80CB-799D73F4FA03}" dt="2019-08-13T10:57:52.727" v="110" actId="164"/>
          <ac:spMkLst>
            <pc:docMk/>
            <pc:sldMk cId="1669721746" sldId="365"/>
            <ac:spMk id="2" creationId="{B65D0E9F-E5EB-43AA-B3F2-0D45E981E797}"/>
          </ac:spMkLst>
        </pc:spChg>
        <pc:spChg chg="mod">
          <ac:chgData name="Matt Higgins" userId="b66834d5-eb74-4026-874d-6c93efd557a3" providerId="ADAL" clId="{7CD25C65-1CD9-422A-80CB-799D73F4FA03}" dt="2019-08-13T11:26:32.885" v="454" actId="20577"/>
          <ac:spMkLst>
            <pc:docMk/>
            <pc:sldMk cId="1669721746" sldId="365"/>
            <ac:spMk id="7" creationId="{9C98043F-F327-469C-AFFD-8AE7F5773C62}"/>
          </ac:spMkLst>
        </pc:spChg>
        <pc:spChg chg="add mod">
          <ac:chgData name="Matt Higgins" userId="b66834d5-eb74-4026-874d-6c93efd557a3" providerId="ADAL" clId="{7CD25C65-1CD9-422A-80CB-799D73F4FA03}" dt="2019-08-13T10:59:43.536" v="134" actId="164"/>
          <ac:spMkLst>
            <pc:docMk/>
            <pc:sldMk cId="1669721746" sldId="365"/>
            <ac:spMk id="9" creationId="{46BE9415-05C1-4845-8652-E52702FB7C69}"/>
          </ac:spMkLst>
        </pc:spChg>
        <pc:spChg chg="add mod">
          <ac:chgData name="Matt Higgins" userId="b66834d5-eb74-4026-874d-6c93efd557a3" providerId="ADAL" clId="{7CD25C65-1CD9-422A-80CB-799D73F4FA03}" dt="2019-08-13T11:04:02.767" v="166" actId="20577"/>
          <ac:spMkLst>
            <pc:docMk/>
            <pc:sldMk cId="1669721746" sldId="365"/>
            <ac:spMk id="10" creationId="{432927BC-4723-42FF-A72A-8F3C2C5E92A1}"/>
          </ac:spMkLst>
        </pc:spChg>
        <pc:spChg chg="add mod">
          <ac:chgData name="Matt Higgins" userId="b66834d5-eb74-4026-874d-6c93efd557a3" providerId="ADAL" clId="{7CD25C65-1CD9-422A-80CB-799D73F4FA03}" dt="2019-08-13T10:59:43.536" v="134" actId="164"/>
          <ac:spMkLst>
            <pc:docMk/>
            <pc:sldMk cId="1669721746" sldId="365"/>
            <ac:spMk id="11" creationId="{CB44FDFA-4953-4640-9881-823D3D22FED4}"/>
          </ac:spMkLst>
        </pc:spChg>
        <pc:spChg chg="add mod">
          <ac:chgData name="Matt Higgins" userId="b66834d5-eb74-4026-874d-6c93efd557a3" providerId="ADAL" clId="{7CD25C65-1CD9-422A-80CB-799D73F4FA03}" dt="2019-08-13T10:59:43.536" v="134" actId="164"/>
          <ac:spMkLst>
            <pc:docMk/>
            <pc:sldMk cId="1669721746" sldId="365"/>
            <ac:spMk id="12" creationId="{65C8F7DE-D440-4409-9CEE-1001DF264B4B}"/>
          </ac:spMkLst>
        </pc:spChg>
        <pc:spChg chg="add mod">
          <ac:chgData name="Matt Higgins" userId="b66834d5-eb74-4026-874d-6c93efd557a3" providerId="ADAL" clId="{7CD25C65-1CD9-422A-80CB-799D73F4FA03}" dt="2019-08-13T10:59:43.536" v="134" actId="164"/>
          <ac:spMkLst>
            <pc:docMk/>
            <pc:sldMk cId="1669721746" sldId="365"/>
            <ac:spMk id="13" creationId="{DC6EBCB6-6EBF-4662-81BA-0E87DE4FD3A9}"/>
          </ac:spMkLst>
        </pc:spChg>
        <pc:spChg chg="add mod">
          <ac:chgData name="Matt Higgins" userId="b66834d5-eb74-4026-874d-6c93efd557a3" providerId="ADAL" clId="{7CD25C65-1CD9-422A-80CB-799D73F4FA03}" dt="2019-08-13T10:59:43.536" v="134" actId="164"/>
          <ac:spMkLst>
            <pc:docMk/>
            <pc:sldMk cId="1669721746" sldId="365"/>
            <ac:spMk id="14" creationId="{664934CB-BDA2-4C22-B05B-45E5B762C638}"/>
          </ac:spMkLst>
        </pc:spChg>
        <pc:spChg chg="add mod">
          <ac:chgData name="Matt Higgins" userId="b66834d5-eb74-4026-874d-6c93efd557a3" providerId="ADAL" clId="{7CD25C65-1CD9-422A-80CB-799D73F4FA03}" dt="2019-08-13T10:59:43.536" v="134" actId="164"/>
          <ac:spMkLst>
            <pc:docMk/>
            <pc:sldMk cId="1669721746" sldId="365"/>
            <ac:spMk id="15" creationId="{B5D5071C-259B-4CD5-82A9-E17C2C9FD3FD}"/>
          </ac:spMkLst>
        </pc:spChg>
        <pc:spChg chg="mod">
          <ac:chgData name="Matt Higgins" userId="b66834d5-eb74-4026-874d-6c93efd557a3" providerId="ADAL" clId="{7CD25C65-1CD9-422A-80CB-799D73F4FA03}" dt="2019-08-13T10:49:21.395" v="42"/>
          <ac:spMkLst>
            <pc:docMk/>
            <pc:sldMk cId="1669721746" sldId="365"/>
            <ac:spMk id="19" creationId="{5252A847-DE45-4FA3-A1F8-EEBEB845FF8E}"/>
          </ac:spMkLst>
        </pc:spChg>
        <pc:spChg chg="del topLvl">
          <ac:chgData name="Matt Higgins" userId="b66834d5-eb74-4026-874d-6c93efd557a3" providerId="ADAL" clId="{7CD25C65-1CD9-422A-80CB-799D73F4FA03}" dt="2019-08-13T10:58:22.805" v="119" actId="478"/>
          <ac:spMkLst>
            <pc:docMk/>
            <pc:sldMk cId="1669721746" sldId="365"/>
            <ac:spMk id="21" creationId="{0BE8173C-6BC9-4BB2-8337-CF8AA0A193AC}"/>
          </ac:spMkLst>
        </pc:spChg>
        <pc:spChg chg="add mod">
          <ac:chgData name="Matt Higgins" userId="b66834d5-eb74-4026-874d-6c93efd557a3" providerId="ADAL" clId="{7CD25C65-1CD9-422A-80CB-799D73F4FA03}" dt="2019-08-13T10:58:08.574" v="115" actId="571"/>
          <ac:spMkLst>
            <pc:docMk/>
            <pc:sldMk cId="1669721746" sldId="365"/>
            <ac:spMk id="23" creationId="{F102B5AA-637E-44EE-8F02-38B6E645D6EE}"/>
          </ac:spMkLst>
        </pc:spChg>
        <pc:spChg chg="del topLvl">
          <ac:chgData name="Matt Higgins" userId="b66834d5-eb74-4026-874d-6c93efd557a3" providerId="ADAL" clId="{7CD25C65-1CD9-422A-80CB-799D73F4FA03}" dt="2019-08-13T10:58:16.768" v="117" actId="478"/>
          <ac:spMkLst>
            <pc:docMk/>
            <pc:sldMk cId="1669721746" sldId="365"/>
            <ac:spMk id="28" creationId="{CF998188-0466-4062-BBA5-9E2DBBE29B59}"/>
          </ac:spMkLst>
        </pc:spChg>
        <pc:spChg chg="mod">
          <ac:chgData name="Matt Higgins" userId="b66834d5-eb74-4026-874d-6c93efd557a3" providerId="ADAL" clId="{7CD25C65-1CD9-422A-80CB-799D73F4FA03}" dt="2019-08-13T10:59:06.094" v="129" actId="20577"/>
          <ac:spMkLst>
            <pc:docMk/>
            <pc:sldMk cId="1669721746" sldId="365"/>
            <ac:spMk id="31" creationId="{2DC16E68-D44D-4F58-BAB8-DEB1D1E49526}"/>
          </ac:spMkLst>
        </pc:spChg>
        <pc:spChg chg="mod">
          <ac:chgData name="Matt Higgins" userId="b66834d5-eb74-4026-874d-6c93efd557a3" providerId="ADAL" clId="{7CD25C65-1CD9-422A-80CB-799D73F4FA03}" dt="2019-08-13T10:59:10.150" v="131" actId="20577"/>
          <ac:spMkLst>
            <pc:docMk/>
            <pc:sldMk cId="1669721746" sldId="365"/>
            <ac:spMk id="34" creationId="{85690D77-BAB5-4C3D-8566-BAF4ADF2A12B}"/>
          </ac:spMkLst>
        </pc:spChg>
        <pc:grpChg chg="add mod">
          <ac:chgData name="Matt Higgins" userId="b66834d5-eb74-4026-874d-6c93efd557a3" providerId="ADAL" clId="{7CD25C65-1CD9-422A-80CB-799D73F4FA03}" dt="2019-08-13T10:59:02.464" v="127" actId="12788"/>
          <ac:grpSpMkLst>
            <pc:docMk/>
            <pc:sldMk cId="1669721746" sldId="365"/>
            <ac:grpSpMk id="5" creationId="{7B5717B9-03AF-4657-A863-5C35C53AAE56}"/>
          </ac:grpSpMkLst>
        </pc:grpChg>
        <pc:grpChg chg="add mod">
          <ac:chgData name="Matt Higgins" userId="b66834d5-eb74-4026-874d-6c93efd557a3" providerId="ADAL" clId="{7CD25C65-1CD9-422A-80CB-799D73F4FA03}" dt="2019-08-13T10:59:02.464" v="127" actId="12788"/>
          <ac:grpSpMkLst>
            <pc:docMk/>
            <pc:sldMk cId="1669721746" sldId="365"/>
            <ac:grpSpMk id="16" creationId="{84764384-F2F2-40C5-AB99-117CB7094129}"/>
          </ac:grpSpMkLst>
        </pc:grpChg>
        <pc:grpChg chg="add mod">
          <ac:chgData name="Matt Higgins" userId="b66834d5-eb74-4026-874d-6c93efd557a3" providerId="ADAL" clId="{7CD25C65-1CD9-422A-80CB-799D73F4FA03}" dt="2019-08-13T10:59:49.450" v="135" actId="12788"/>
          <ac:grpSpMkLst>
            <pc:docMk/>
            <pc:sldMk cId="1669721746" sldId="365"/>
            <ac:grpSpMk id="17" creationId="{6EDCD790-8529-4E9F-BB88-84482CA8E036}"/>
          </ac:grpSpMkLst>
        </pc:grpChg>
        <pc:grpChg chg="add del mod">
          <ac:chgData name="Matt Higgins" userId="b66834d5-eb74-4026-874d-6c93efd557a3" providerId="ADAL" clId="{7CD25C65-1CD9-422A-80CB-799D73F4FA03}" dt="2019-08-13T10:58:22.805" v="119" actId="478"/>
          <ac:grpSpMkLst>
            <pc:docMk/>
            <pc:sldMk cId="1669721746" sldId="365"/>
            <ac:grpSpMk id="20" creationId="{3F685633-18F1-450D-ACF5-D5C224E5E7A3}"/>
          </ac:grpSpMkLst>
        </pc:grpChg>
        <pc:grpChg chg="add mod">
          <ac:chgData name="Matt Higgins" userId="b66834d5-eb74-4026-874d-6c93efd557a3" providerId="ADAL" clId="{7CD25C65-1CD9-422A-80CB-799D73F4FA03}" dt="2019-08-13T10:58:08.574" v="115" actId="571"/>
          <ac:grpSpMkLst>
            <pc:docMk/>
            <pc:sldMk cId="1669721746" sldId="365"/>
            <ac:grpSpMk id="24" creationId="{A28169E3-F164-4C1E-8570-DCE07BD94DDF}"/>
          </ac:grpSpMkLst>
        </pc:grpChg>
        <pc:grpChg chg="add del mod">
          <ac:chgData name="Matt Higgins" userId="b66834d5-eb74-4026-874d-6c93efd557a3" providerId="ADAL" clId="{7CD25C65-1CD9-422A-80CB-799D73F4FA03}" dt="2019-08-13T10:58:16.768" v="117" actId="478"/>
          <ac:grpSpMkLst>
            <pc:docMk/>
            <pc:sldMk cId="1669721746" sldId="365"/>
            <ac:grpSpMk id="27" creationId="{1B0AF822-00F7-4725-903E-D33E25C70F67}"/>
          </ac:grpSpMkLst>
        </pc:grpChg>
        <pc:grpChg chg="add mod">
          <ac:chgData name="Matt Higgins" userId="b66834d5-eb74-4026-874d-6c93efd557a3" providerId="ADAL" clId="{7CD25C65-1CD9-422A-80CB-799D73F4FA03}" dt="2019-08-13T10:59:02.464" v="127" actId="12788"/>
          <ac:grpSpMkLst>
            <pc:docMk/>
            <pc:sldMk cId="1669721746" sldId="365"/>
            <ac:grpSpMk id="30" creationId="{41FFBB60-7CC4-4357-AB3A-60498A287A34}"/>
          </ac:grpSpMkLst>
        </pc:grpChg>
        <pc:grpChg chg="add mod">
          <ac:chgData name="Matt Higgins" userId="b66834d5-eb74-4026-874d-6c93efd557a3" providerId="ADAL" clId="{7CD25C65-1CD9-422A-80CB-799D73F4FA03}" dt="2019-08-13T10:59:02.464" v="127" actId="12788"/>
          <ac:grpSpMkLst>
            <pc:docMk/>
            <pc:sldMk cId="1669721746" sldId="365"/>
            <ac:grpSpMk id="33" creationId="{A528DC14-A474-43EE-A077-1B897877628F}"/>
          </ac:grpSpMkLst>
        </pc:grpChg>
        <pc:graphicFrameChg chg="add del mod modGraphic">
          <ac:chgData name="Matt Higgins" userId="b66834d5-eb74-4026-874d-6c93efd557a3" providerId="ADAL" clId="{7CD25C65-1CD9-422A-80CB-799D73F4FA03}" dt="2019-08-13T10:59:15.351" v="132" actId="478"/>
          <ac:graphicFrameMkLst>
            <pc:docMk/>
            <pc:sldMk cId="1669721746" sldId="365"/>
            <ac:graphicFrameMk id="6" creationId="{DBEB88DE-547B-4E24-A6DB-44863C0E2374}"/>
          </ac:graphicFrameMkLst>
        </pc:graphicFrameChg>
        <pc:cxnChg chg="add mod">
          <ac:chgData name="Matt Higgins" userId="b66834d5-eb74-4026-874d-6c93efd557a3" providerId="ADAL" clId="{7CD25C65-1CD9-422A-80CB-799D73F4FA03}" dt="2019-08-13T10:57:52.727" v="110" actId="164"/>
          <ac:cxnSpMkLst>
            <pc:docMk/>
            <pc:sldMk cId="1669721746" sldId="365"/>
            <ac:cxnSpMk id="4" creationId="{98B488E3-7AE0-4EE1-BF40-B7CB4C47ABB5}"/>
          </ac:cxnSpMkLst>
        </pc:cxnChg>
        <pc:cxnChg chg="del topLvl">
          <ac:chgData name="Matt Higgins" userId="b66834d5-eb74-4026-874d-6c93efd557a3" providerId="ADAL" clId="{7CD25C65-1CD9-422A-80CB-799D73F4FA03}" dt="2019-08-13T10:58:24.989" v="120" actId="478"/>
          <ac:cxnSpMkLst>
            <pc:docMk/>
            <pc:sldMk cId="1669721746" sldId="365"/>
            <ac:cxnSpMk id="22" creationId="{E512AF7D-E5FF-41C9-8F38-DED6982314F6}"/>
          </ac:cxnSpMkLst>
        </pc:cxnChg>
        <pc:cxnChg chg="del topLvl">
          <ac:chgData name="Matt Higgins" userId="b66834d5-eb74-4026-874d-6c93efd557a3" providerId="ADAL" clId="{7CD25C65-1CD9-422A-80CB-799D73F4FA03}" dt="2019-08-13T10:58:19.304" v="118" actId="478"/>
          <ac:cxnSpMkLst>
            <pc:docMk/>
            <pc:sldMk cId="1669721746" sldId="365"/>
            <ac:cxnSpMk id="29" creationId="{67B6B113-191B-48EF-9EDC-638B85458931}"/>
          </ac:cxnSpMkLst>
        </pc:cxnChg>
      </pc:sldChg>
      <pc:sldChg chg="modSp">
        <pc:chgData name="Matt Higgins" userId="b66834d5-eb74-4026-874d-6c93efd557a3" providerId="ADAL" clId="{7CD25C65-1CD9-422A-80CB-799D73F4FA03}" dt="2019-08-13T11:26:39.073" v="456" actId="20577"/>
        <pc:sldMkLst>
          <pc:docMk/>
          <pc:sldMk cId="332354265" sldId="366"/>
        </pc:sldMkLst>
        <pc:spChg chg="mod">
          <ac:chgData name="Matt Higgins" userId="b66834d5-eb74-4026-874d-6c93efd557a3" providerId="ADAL" clId="{7CD25C65-1CD9-422A-80CB-799D73F4FA03}" dt="2019-08-13T11:26:39.073" v="456" actId="20577"/>
          <ac:spMkLst>
            <pc:docMk/>
            <pc:sldMk cId="332354265" sldId="366"/>
            <ac:spMk id="7" creationId="{9C98043F-F327-469C-AFFD-8AE7F5773C62}"/>
          </ac:spMkLst>
        </pc:spChg>
        <pc:spChg chg="mod">
          <ac:chgData name="Matt Higgins" userId="b66834d5-eb74-4026-874d-6c93efd557a3" providerId="ADAL" clId="{7CD25C65-1CD9-422A-80CB-799D73F4FA03}" dt="2019-08-13T10:48:53.786" v="41" actId="20577"/>
          <ac:spMkLst>
            <pc:docMk/>
            <pc:sldMk cId="332354265" sldId="366"/>
            <ac:spMk id="19" creationId="{5252A847-DE45-4FA3-A1F8-EEBEB845FF8E}"/>
          </ac:spMkLst>
        </pc:spChg>
      </pc:sldChg>
      <pc:sldChg chg="addSp delSp modSp add">
        <pc:chgData name="Matt Higgins" userId="b66834d5-eb74-4026-874d-6c93efd557a3" providerId="ADAL" clId="{7CD25C65-1CD9-422A-80CB-799D73F4FA03}" dt="2019-08-13T11:26:27.782" v="452" actId="20577"/>
        <pc:sldMkLst>
          <pc:docMk/>
          <pc:sldMk cId="2938234012" sldId="367"/>
        </pc:sldMkLst>
        <pc:spChg chg="mod">
          <ac:chgData name="Matt Higgins" userId="b66834d5-eb74-4026-874d-6c93efd557a3" providerId="ADAL" clId="{7CD25C65-1CD9-422A-80CB-799D73F4FA03}" dt="2019-08-13T11:26:27.782" v="452" actId="20577"/>
          <ac:spMkLst>
            <pc:docMk/>
            <pc:sldMk cId="2938234012" sldId="367"/>
            <ac:spMk id="7" creationId="{9C98043F-F327-469C-AFFD-8AE7F5773C62}"/>
          </ac:spMkLst>
        </pc:spChg>
        <pc:spChg chg="del mod ord topLvl">
          <ac:chgData name="Matt Higgins" userId="b66834d5-eb74-4026-874d-6c93efd557a3" providerId="ADAL" clId="{7CD25C65-1CD9-422A-80CB-799D73F4FA03}" dt="2019-08-13T11:05:21.700" v="185" actId="478"/>
          <ac:spMkLst>
            <pc:docMk/>
            <pc:sldMk cId="2938234012" sldId="367"/>
            <ac:spMk id="9" creationId="{46BE9415-05C1-4845-8652-E52702FB7C69}"/>
          </ac:spMkLst>
        </pc:spChg>
        <pc:spChg chg="mod ord topLvl">
          <ac:chgData name="Matt Higgins" userId="b66834d5-eb74-4026-874d-6c93efd557a3" providerId="ADAL" clId="{7CD25C65-1CD9-422A-80CB-799D73F4FA03}" dt="2019-08-13T11:04:21.436" v="168" actId="164"/>
          <ac:spMkLst>
            <pc:docMk/>
            <pc:sldMk cId="2938234012" sldId="367"/>
            <ac:spMk id="10" creationId="{432927BC-4723-42FF-A72A-8F3C2C5E92A1}"/>
          </ac:spMkLst>
        </pc:spChg>
        <pc:spChg chg="del mod ord topLvl">
          <ac:chgData name="Matt Higgins" userId="b66834d5-eb74-4026-874d-6c93efd557a3" providerId="ADAL" clId="{7CD25C65-1CD9-422A-80CB-799D73F4FA03}" dt="2019-08-13T11:05:43.585" v="199" actId="478"/>
          <ac:spMkLst>
            <pc:docMk/>
            <pc:sldMk cId="2938234012" sldId="367"/>
            <ac:spMk id="11" creationId="{CB44FDFA-4953-4640-9881-823D3D22FED4}"/>
          </ac:spMkLst>
        </pc:spChg>
        <pc:spChg chg="del mod ord topLvl">
          <ac:chgData name="Matt Higgins" userId="b66834d5-eb74-4026-874d-6c93efd557a3" providerId="ADAL" clId="{7CD25C65-1CD9-422A-80CB-799D73F4FA03}" dt="2019-08-13T11:05:41.937" v="198" actId="478"/>
          <ac:spMkLst>
            <pc:docMk/>
            <pc:sldMk cId="2938234012" sldId="367"/>
            <ac:spMk id="12" creationId="{65C8F7DE-D440-4409-9CEE-1001DF264B4B}"/>
          </ac:spMkLst>
        </pc:spChg>
        <pc:spChg chg="mod ord topLvl">
          <ac:chgData name="Matt Higgins" userId="b66834d5-eb74-4026-874d-6c93efd557a3" providerId="ADAL" clId="{7CD25C65-1CD9-422A-80CB-799D73F4FA03}" dt="2019-08-13T11:04:21.436" v="168" actId="164"/>
          <ac:spMkLst>
            <pc:docMk/>
            <pc:sldMk cId="2938234012" sldId="367"/>
            <ac:spMk id="13" creationId="{DC6EBCB6-6EBF-4662-81BA-0E87DE4FD3A9}"/>
          </ac:spMkLst>
        </pc:spChg>
        <pc:spChg chg="mod ord topLvl">
          <ac:chgData name="Matt Higgins" userId="b66834d5-eb74-4026-874d-6c93efd557a3" providerId="ADAL" clId="{7CD25C65-1CD9-422A-80CB-799D73F4FA03}" dt="2019-08-13T11:06:47.516" v="207" actId="207"/>
          <ac:spMkLst>
            <pc:docMk/>
            <pc:sldMk cId="2938234012" sldId="367"/>
            <ac:spMk id="14" creationId="{664934CB-BDA2-4C22-B05B-45E5B762C638}"/>
          </ac:spMkLst>
        </pc:spChg>
        <pc:spChg chg="del mod ord topLvl">
          <ac:chgData name="Matt Higgins" userId="b66834d5-eb74-4026-874d-6c93efd557a3" providerId="ADAL" clId="{7CD25C65-1CD9-422A-80CB-799D73F4FA03}" dt="2019-08-13T11:05:23.502" v="186" actId="478"/>
          <ac:spMkLst>
            <pc:docMk/>
            <pc:sldMk cId="2938234012" sldId="367"/>
            <ac:spMk id="15" creationId="{B5D5071C-259B-4CD5-82A9-E17C2C9FD3FD}"/>
          </ac:spMkLst>
        </pc:spChg>
        <pc:spChg chg="add mod">
          <ac:chgData name="Matt Higgins" userId="b66834d5-eb74-4026-874d-6c93efd557a3" providerId="ADAL" clId="{7CD25C65-1CD9-422A-80CB-799D73F4FA03}" dt="2019-08-13T11:04:49.751" v="174" actId="571"/>
          <ac:spMkLst>
            <pc:docMk/>
            <pc:sldMk cId="2938234012" sldId="367"/>
            <ac:spMk id="57" creationId="{1CF37039-785E-4C71-9F22-D6A13D958050}"/>
          </ac:spMkLst>
        </pc:spChg>
        <pc:spChg chg="mod">
          <ac:chgData name="Matt Higgins" userId="b66834d5-eb74-4026-874d-6c93efd557a3" providerId="ADAL" clId="{7CD25C65-1CD9-422A-80CB-799D73F4FA03}" dt="2019-08-13T11:05:18.815" v="184" actId="20577"/>
          <ac:spMkLst>
            <pc:docMk/>
            <pc:sldMk cId="2938234012" sldId="367"/>
            <ac:spMk id="59" creationId="{2CB9354E-2A4B-4780-9131-FAF324675B65}"/>
          </ac:spMkLst>
        </pc:spChg>
        <pc:spChg chg="mod">
          <ac:chgData name="Matt Higgins" userId="b66834d5-eb74-4026-874d-6c93efd557a3" providerId="ADAL" clId="{7CD25C65-1CD9-422A-80CB-799D73F4FA03}" dt="2019-08-13T11:05:15.956" v="180" actId="20577"/>
          <ac:spMkLst>
            <pc:docMk/>
            <pc:sldMk cId="2938234012" sldId="367"/>
            <ac:spMk id="60" creationId="{DA97D9E8-0ABD-42FE-B0CF-FEBE3666B9A4}"/>
          </ac:spMkLst>
        </pc:spChg>
        <pc:spChg chg="mod topLvl">
          <ac:chgData name="Matt Higgins" userId="b66834d5-eb74-4026-874d-6c93efd557a3" providerId="ADAL" clId="{7CD25C65-1CD9-422A-80CB-799D73F4FA03}" dt="2019-08-13T11:06:10.144" v="202" actId="164"/>
          <ac:spMkLst>
            <pc:docMk/>
            <pc:sldMk cId="2938234012" sldId="367"/>
            <ac:spMk id="62" creationId="{91744E96-1943-408A-851D-FFBB75AF6BAC}"/>
          </ac:spMkLst>
        </pc:spChg>
        <pc:spChg chg="mod topLvl">
          <ac:chgData name="Matt Higgins" userId="b66834d5-eb74-4026-874d-6c93efd557a3" providerId="ADAL" clId="{7CD25C65-1CD9-422A-80CB-799D73F4FA03}" dt="2019-08-13T11:06:10.144" v="202" actId="164"/>
          <ac:spMkLst>
            <pc:docMk/>
            <pc:sldMk cId="2938234012" sldId="367"/>
            <ac:spMk id="63" creationId="{7E39C5E2-00B8-4508-9613-9D9CC7042A84}"/>
          </ac:spMkLst>
        </pc:spChg>
        <pc:grpChg chg="add mod">
          <ac:chgData name="Matt Higgins" userId="b66834d5-eb74-4026-874d-6c93efd557a3" providerId="ADAL" clId="{7CD25C65-1CD9-422A-80CB-799D73F4FA03}" dt="2019-08-13T11:06:47.516" v="207" actId="207"/>
          <ac:grpSpMkLst>
            <pc:docMk/>
            <pc:sldMk cId="2938234012" sldId="367"/>
            <ac:grpSpMk id="3" creationId="{984C7F19-0761-4C66-8EF3-F17FE654686D}"/>
          </ac:grpSpMkLst>
        </pc:grpChg>
        <pc:grpChg chg="mod topLvl">
          <ac:chgData name="Matt Higgins" userId="b66834d5-eb74-4026-874d-6c93efd557a3" providerId="ADAL" clId="{7CD25C65-1CD9-422A-80CB-799D73F4FA03}" dt="2019-08-13T11:06:31.394" v="205" actId="12788"/>
          <ac:grpSpMkLst>
            <pc:docMk/>
            <pc:sldMk cId="2938234012" sldId="367"/>
            <ac:grpSpMk id="5" creationId="{7B5717B9-03AF-4657-A863-5C35C53AAE56}"/>
          </ac:grpSpMkLst>
        </pc:grpChg>
        <pc:grpChg chg="add mod">
          <ac:chgData name="Matt Higgins" userId="b66834d5-eb74-4026-874d-6c93efd557a3" providerId="ADAL" clId="{7CD25C65-1CD9-422A-80CB-799D73F4FA03}" dt="2019-08-13T11:06:47.516" v="207" actId="207"/>
          <ac:grpSpMkLst>
            <pc:docMk/>
            <pc:sldMk cId="2938234012" sldId="367"/>
            <ac:grpSpMk id="6" creationId="{080D5CA2-657E-4E34-8EBE-EE916DFF063A}"/>
          </ac:grpSpMkLst>
        </pc:grpChg>
        <pc:grpChg chg="del">
          <ac:chgData name="Matt Higgins" userId="b66834d5-eb74-4026-874d-6c93efd557a3" providerId="ADAL" clId="{7CD25C65-1CD9-422A-80CB-799D73F4FA03}" dt="2019-08-13T11:06:05.400" v="201" actId="165"/>
          <ac:grpSpMkLst>
            <pc:docMk/>
            <pc:sldMk cId="2938234012" sldId="367"/>
            <ac:grpSpMk id="16" creationId="{84764384-F2F2-40C5-AB99-117CB7094129}"/>
          </ac:grpSpMkLst>
        </pc:grpChg>
        <pc:grpChg chg="del">
          <ac:chgData name="Matt Higgins" userId="b66834d5-eb74-4026-874d-6c93efd557a3" providerId="ADAL" clId="{7CD25C65-1CD9-422A-80CB-799D73F4FA03}" dt="2019-08-13T11:01:20.723" v="137" actId="165"/>
          <ac:grpSpMkLst>
            <pc:docMk/>
            <pc:sldMk cId="2938234012" sldId="367"/>
            <ac:grpSpMk id="17" creationId="{6EDCD790-8529-4E9F-BB88-84482CA8E036}"/>
          </ac:grpSpMkLst>
        </pc:grpChg>
        <pc:grpChg chg="add mod">
          <ac:chgData name="Matt Higgins" userId="b66834d5-eb74-4026-874d-6c93efd557a3" providerId="ADAL" clId="{7CD25C65-1CD9-422A-80CB-799D73F4FA03}" dt="2019-08-13T11:04:36.220" v="170" actId="571"/>
          <ac:grpSpMkLst>
            <pc:docMk/>
            <pc:sldMk cId="2938234012" sldId="367"/>
            <ac:grpSpMk id="25" creationId="{099D7D0E-E0AC-4B75-87C6-9927A774C161}"/>
          </ac:grpSpMkLst>
        </pc:grpChg>
        <pc:grpChg chg="mod">
          <ac:chgData name="Matt Higgins" userId="b66834d5-eb74-4026-874d-6c93efd557a3" providerId="ADAL" clId="{7CD25C65-1CD9-422A-80CB-799D73F4FA03}" dt="2019-08-13T11:04:36.220" v="170" actId="571"/>
          <ac:grpSpMkLst>
            <pc:docMk/>
            <pc:sldMk cId="2938234012" sldId="367"/>
            <ac:grpSpMk id="26" creationId="{D086E745-0DC9-44D7-A3C0-0C3C999F51A1}"/>
          </ac:grpSpMkLst>
        </pc:grpChg>
        <pc:grpChg chg="mod">
          <ac:chgData name="Matt Higgins" userId="b66834d5-eb74-4026-874d-6c93efd557a3" providerId="ADAL" clId="{7CD25C65-1CD9-422A-80CB-799D73F4FA03}" dt="2019-08-13T11:04:36.220" v="170" actId="571"/>
          <ac:grpSpMkLst>
            <pc:docMk/>
            <pc:sldMk cId="2938234012" sldId="367"/>
            <ac:grpSpMk id="27" creationId="{95FAF777-3275-4525-BE25-89B93432738E}"/>
          </ac:grpSpMkLst>
        </pc:grpChg>
        <pc:grpChg chg="mod">
          <ac:chgData name="Matt Higgins" userId="b66834d5-eb74-4026-874d-6c93efd557a3" providerId="ADAL" clId="{7CD25C65-1CD9-422A-80CB-799D73F4FA03}" dt="2019-08-13T11:04:36.220" v="170" actId="571"/>
          <ac:grpSpMkLst>
            <pc:docMk/>
            <pc:sldMk cId="2938234012" sldId="367"/>
            <ac:grpSpMk id="28" creationId="{36C43D3E-CDFA-48AD-8083-36AAF5E0DCFD}"/>
          </ac:grpSpMkLst>
        </pc:grpChg>
        <pc:grpChg chg="mod topLvl">
          <ac:chgData name="Matt Higgins" userId="b66834d5-eb74-4026-874d-6c93efd557a3" providerId="ADAL" clId="{7CD25C65-1CD9-422A-80CB-799D73F4FA03}" dt="2019-08-13T11:06:23.944" v="204" actId="12788"/>
          <ac:grpSpMkLst>
            <pc:docMk/>
            <pc:sldMk cId="2938234012" sldId="367"/>
            <ac:grpSpMk id="30" creationId="{41FFBB60-7CC4-4357-AB3A-60498A287A34}"/>
          </ac:grpSpMkLst>
        </pc:grpChg>
        <pc:grpChg chg="mod topLvl">
          <ac:chgData name="Matt Higgins" userId="b66834d5-eb74-4026-874d-6c93efd557a3" providerId="ADAL" clId="{7CD25C65-1CD9-422A-80CB-799D73F4FA03}" dt="2019-08-13T11:06:16.132" v="203" actId="12788"/>
          <ac:grpSpMkLst>
            <pc:docMk/>
            <pc:sldMk cId="2938234012" sldId="367"/>
            <ac:grpSpMk id="33" creationId="{A528DC14-A474-43EE-A077-1B897877628F}"/>
          </ac:grpSpMkLst>
        </pc:grpChg>
        <pc:grpChg chg="add mod">
          <ac:chgData name="Matt Higgins" userId="b66834d5-eb74-4026-874d-6c93efd557a3" providerId="ADAL" clId="{7CD25C65-1CD9-422A-80CB-799D73F4FA03}" dt="2019-08-13T11:04:36.220" v="170" actId="571"/>
          <ac:grpSpMkLst>
            <pc:docMk/>
            <pc:sldMk cId="2938234012" sldId="367"/>
            <ac:grpSpMk id="41" creationId="{452FB9FC-FFF7-43FB-9198-0DC9A3F6358E}"/>
          </ac:grpSpMkLst>
        </pc:grpChg>
        <pc:grpChg chg="add mod">
          <ac:chgData name="Matt Higgins" userId="b66834d5-eb74-4026-874d-6c93efd557a3" providerId="ADAL" clId="{7CD25C65-1CD9-422A-80CB-799D73F4FA03}" dt="2019-08-13T11:04:41.981" v="172" actId="571"/>
          <ac:grpSpMkLst>
            <pc:docMk/>
            <pc:sldMk cId="2938234012" sldId="367"/>
            <ac:grpSpMk id="44" creationId="{23EFD208-D3E2-4693-9B10-0BF0EE973CB6}"/>
          </ac:grpSpMkLst>
        </pc:grpChg>
        <pc:grpChg chg="mod">
          <ac:chgData name="Matt Higgins" userId="b66834d5-eb74-4026-874d-6c93efd557a3" providerId="ADAL" clId="{7CD25C65-1CD9-422A-80CB-799D73F4FA03}" dt="2019-08-13T11:04:41.981" v="172" actId="571"/>
          <ac:grpSpMkLst>
            <pc:docMk/>
            <pc:sldMk cId="2938234012" sldId="367"/>
            <ac:grpSpMk id="45" creationId="{46557CF7-5892-45B7-ABA7-64F48CEC26C4}"/>
          </ac:grpSpMkLst>
        </pc:grpChg>
        <pc:grpChg chg="mod">
          <ac:chgData name="Matt Higgins" userId="b66834d5-eb74-4026-874d-6c93efd557a3" providerId="ADAL" clId="{7CD25C65-1CD9-422A-80CB-799D73F4FA03}" dt="2019-08-13T11:04:41.981" v="172" actId="571"/>
          <ac:grpSpMkLst>
            <pc:docMk/>
            <pc:sldMk cId="2938234012" sldId="367"/>
            <ac:grpSpMk id="46" creationId="{4F825BBB-BA16-44C1-8CC0-A3E3FB667AB6}"/>
          </ac:grpSpMkLst>
        </pc:grpChg>
        <pc:grpChg chg="mod">
          <ac:chgData name="Matt Higgins" userId="b66834d5-eb74-4026-874d-6c93efd557a3" providerId="ADAL" clId="{7CD25C65-1CD9-422A-80CB-799D73F4FA03}" dt="2019-08-13T11:04:41.981" v="172" actId="571"/>
          <ac:grpSpMkLst>
            <pc:docMk/>
            <pc:sldMk cId="2938234012" sldId="367"/>
            <ac:grpSpMk id="47" creationId="{0FB54232-BB56-45E2-BCEB-BC6CF67DD149}"/>
          </ac:grpSpMkLst>
        </pc:grpChg>
        <pc:grpChg chg="add mod">
          <ac:chgData name="Matt Higgins" userId="b66834d5-eb74-4026-874d-6c93efd557a3" providerId="ADAL" clId="{7CD25C65-1CD9-422A-80CB-799D73F4FA03}" dt="2019-08-13T11:04:41.981" v="172" actId="571"/>
          <ac:grpSpMkLst>
            <pc:docMk/>
            <pc:sldMk cId="2938234012" sldId="367"/>
            <ac:grpSpMk id="54" creationId="{97751B7B-20C5-4F8E-B846-81B13A92FC29}"/>
          </ac:grpSpMkLst>
        </pc:grpChg>
        <pc:grpChg chg="add mod">
          <ac:chgData name="Matt Higgins" userId="b66834d5-eb74-4026-874d-6c93efd557a3" providerId="ADAL" clId="{7CD25C65-1CD9-422A-80CB-799D73F4FA03}" dt="2019-08-13T11:06:47.516" v="207" actId="207"/>
          <ac:grpSpMkLst>
            <pc:docMk/>
            <pc:sldMk cId="2938234012" sldId="367"/>
            <ac:grpSpMk id="58" creationId="{66F6CD12-0288-47AD-BF94-6A89BD2E16D8}"/>
          </ac:grpSpMkLst>
        </pc:grpChg>
        <pc:grpChg chg="add del mod">
          <ac:chgData name="Matt Higgins" userId="b66834d5-eb74-4026-874d-6c93efd557a3" providerId="ADAL" clId="{7CD25C65-1CD9-422A-80CB-799D73F4FA03}" dt="2019-08-13T11:06:05.400" v="201" actId="165"/>
          <ac:grpSpMkLst>
            <pc:docMk/>
            <pc:sldMk cId="2938234012" sldId="367"/>
            <ac:grpSpMk id="61" creationId="{34F467B4-77CA-47C7-9A5F-2788751C62C1}"/>
          </ac:grpSpMkLst>
        </pc:grpChg>
      </pc:sldChg>
      <pc:sldChg chg="add del">
        <pc:chgData name="Matt Higgins" userId="b66834d5-eb74-4026-874d-6c93efd557a3" providerId="ADAL" clId="{7CD25C65-1CD9-422A-80CB-799D73F4FA03}" dt="2019-08-13T11:10:50.516" v="249" actId="2696"/>
        <pc:sldMkLst>
          <pc:docMk/>
          <pc:sldMk cId="126305167" sldId="368"/>
        </pc:sldMkLst>
      </pc:sldChg>
      <pc:sldChg chg="addSp delSp modSp add">
        <pc:chgData name="Matt Higgins" userId="b66834d5-eb74-4026-874d-6c93efd557a3" providerId="ADAL" clId="{7CD25C65-1CD9-422A-80CB-799D73F4FA03}" dt="2019-08-13T11:26:18.547" v="448" actId="20577"/>
        <pc:sldMkLst>
          <pc:docMk/>
          <pc:sldMk cId="4080102744" sldId="368"/>
        </pc:sldMkLst>
        <pc:spChg chg="mod">
          <ac:chgData name="Matt Higgins" userId="b66834d5-eb74-4026-874d-6c93efd557a3" providerId="ADAL" clId="{7CD25C65-1CD9-422A-80CB-799D73F4FA03}" dt="2019-08-13T11:26:18.547" v="448" actId="20577"/>
          <ac:spMkLst>
            <pc:docMk/>
            <pc:sldMk cId="4080102744" sldId="368"/>
            <ac:spMk id="7" creationId="{B632E459-9B27-4467-B89C-78410207B713}"/>
          </ac:spMkLst>
        </pc:spChg>
        <pc:graphicFrameChg chg="ord">
          <ac:chgData name="Matt Higgins" userId="b66834d5-eb74-4026-874d-6c93efd557a3" providerId="ADAL" clId="{7CD25C65-1CD9-422A-80CB-799D73F4FA03}" dt="2019-08-13T11:14:08.805" v="282" actId="166"/>
          <ac:graphicFrameMkLst>
            <pc:docMk/>
            <pc:sldMk cId="4080102744" sldId="368"/>
            <ac:graphicFrameMk id="6" creationId="{48A17515-4E17-4845-96B7-5C0BD8ED9BD4}"/>
          </ac:graphicFrameMkLst>
        </pc:graphicFrameChg>
        <pc:cxnChg chg="add mod">
          <ac:chgData name="Matt Higgins" userId="b66834d5-eb74-4026-874d-6c93efd557a3" providerId="ADAL" clId="{7CD25C65-1CD9-422A-80CB-799D73F4FA03}" dt="2019-08-13T11:14:04.074" v="281" actId="1582"/>
          <ac:cxnSpMkLst>
            <pc:docMk/>
            <pc:sldMk cId="4080102744" sldId="368"/>
            <ac:cxnSpMk id="3" creationId="{9FCA2D06-9DCB-41DE-B1E6-E4E45F6394BD}"/>
          </ac:cxnSpMkLst>
        </pc:cxnChg>
        <pc:cxnChg chg="add mod">
          <ac:chgData name="Matt Higgins" userId="b66834d5-eb74-4026-874d-6c93efd557a3" providerId="ADAL" clId="{7CD25C65-1CD9-422A-80CB-799D73F4FA03}" dt="2019-08-13T11:14:04.074" v="281" actId="1582"/>
          <ac:cxnSpMkLst>
            <pc:docMk/>
            <pc:sldMk cId="4080102744" sldId="368"/>
            <ac:cxnSpMk id="9" creationId="{EC16ECBB-E617-45D7-87FE-A8D8958ADD15}"/>
          </ac:cxnSpMkLst>
        </pc:cxnChg>
        <pc:cxnChg chg="add del mod">
          <ac:chgData name="Matt Higgins" userId="b66834d5-eb74-4026-874d-6c93efd557a3" providerId="ADAL" clId="{7CD25C65-1CD9-422A-80CB-799D73F4FA03}" dt="2019-08-13T11:13:40.625" v="279" actId="478"/>
          <ac:cxnSpMkLst>
            <pc:docMk/>
            <pc:sldMk cId="4080102744" sldId="368"/>
            <ac:cxnSpMk id="12" creationId="{F12CD8FC-E68F-44C4-BD99-A14143A6F412}"/>
          </ac:cxnSpMkLst>
        </pc:cxnChg>
        <pc:cxnChg chg="add mod">
          <ac:chgData name="Matt Higgins" userId="b66834d5-eb74-4026-874d-6c93efd557a3" providerId="ADAL" clId="{7CD25C65-1CD9-422A-80CB-799D73F4FA03}" dt="2019-08-13T11:14:04.074" v="281" actId="1582"/>
          <ac:cxnSpMkLst>
            <pc:docMk/>
            <pc:sldMk cId="4080102744" sldId="368"/>
            <ac:cxnSpMk id="15" creationId="{8DBD0EA3-E7FD-4521-A5AA-F3E776D468F4}"/>
          </ac:cxnSpMkLst>
        </pc:cxnChg>
      </pc:sldChg>
      <pc:sldChg chg="addSp delSp modSp add ord">
        <pc:chgData name="Matt Higgins" userId="b66834d5-eb74-4026-874d-6c93efd557a3" providerId="ADAL" clId="{7CD25C65-1CD9-422A-80CB-799D73F4FA03}" dt="2019-08-13T11:26:13.826" v="446" actId="20577"/>
        <pc:sldMkLst>
          <pc:docMk/>
          <pc:sldMk cId="103229079" sldId="369"/>
        </pc:sldMkLst>
        <pc:spChg chg="mod">
          <ac:chgData name="Matt Higgins" userId="b66834d5-eb74-4026-874d-6c93efd557a3" providerId="ADAL" clId="{7CD25C65-1CD9-422A-80CB-799D73F4FA03}" dt="2019-08-13T11:26:13.826" v="446" actId="20577"/>
          <ac:spMkLst>
            <pc:docMk/>
            <pc:sldMk cId="103229079" sldId="369"/>
            <ac:spMk id="7" creationId="{B632E459-9B27-4467-B89C-78410207B713}"/>
          </ac:spMkLst>
        </pc:spChg>
        <pc:spChg chg="add mod">
          <ac:chgData name="Matt Higgins" userId="b66834d5-eb74-4026-874d-6c93efd557a3" providerId="ADAL" clId="{7CD25C65-1CD9-422A-80CB-799D73F4FA03}" dt="2019-08-13T11:17:35.833" v="295" actId="1582"/>
          <ac:spMkLst>
            <pc:docMk/>
            <pc:sldMk cId="103229079" sldId="369"/>
            <ac:spMk id="9" creationId="{573A659E-6F6B-4090-8A01-F449252C9E50}"/>
          </ac:spMkLst>
        </pc:spChg>
        <pc:spChg chg="mod">
          <ac:chgData name="Matt Higgins" userId="b66834d5-eb74-4026-874d-6c93efd557a3" providerId="ADAL" clId="{7CD25C65-1CD9-422A-80CB-799D73F4FA03}" dt="2019-08-13T11:16:52.846" v="290" actId="20577"/>
          <ac:spMkLst>
            <pc:docMk/>
            <pc:sldMk cId="103229079" sldId="369"/>
            <ac:spMk id="19" creationId="{5252A847-DE45-4FA3-A1F8-EEBEB845FF8E}"/>
          </ac:spMkLst>
        </pc:spChg>
        <pc:graphicFrameChg chg="del modGraphic">
          <ac:chgData name="Matt Higgins" userId="b66834d5-eb74-4026-874d-6c93efd557a3" providerId="ADAL" clId="{7CD25C65-1CD9-422A-80CB-799D73F4FA03}" dt="2019-08-13T11:14:48.216" v="288" actId="478"/>
          <ac:graphicFrameMkLst>
            <pc:docMk/>
            <pc:sldMk cId="103229079" sldId="369"/>
            <ac:graphicFrameMk id="6" creationId="{48A17515-4E17-4845-96B7-5C0BD8ED9BD4}"/>
          </ac:graphicFrameMkLst>
        </pc:graphicFrameChg>
      </pc:sldChg>
      <pc:sldChg chg="modSp add">
        <pc:chgData name="Matt Higgins" userId="b66834d5-eb74-4026-874d-6c93efd557a3" providerId="ADAL" clId="{7CD25C65-1CD9-422A-80CB-799D73F4FA03}" dt="2019-08-13T11:26:08.744" v="444" actId="20577"/>
        <pc:sldMkLst>
          <pc:docMk/>
          <pc:sldMk cId="3308874374" sldId="370"/>
        </pc:sldMkLst>
        <pc:spChg chg="mod">
          <ac:chgData name="Matt Higgins" userId="b66834d5-eb74-4026-874d-6c93efd557a3" providerId="ADAL" clId="{7CD25C65-1CD9-422A-80CB-799D73F4FA03}" dt="2019-08-13T11:26:08.744" v="444" actId="20577"/>
          <ac:spMkLst>
            <pc:docMk/>
            <pc:sldMk cId="3308874374" sldId="370"/>
            <ac:spMk id="7" creationId="{B632E459-9B27-4467-B89C-78410207B713}"/>
          </ac:spMkLst>
        </pc:spChg>
        <pc:spChg chg="mod">
          <ac:chgData name="Matt Higgins" userId="b66834d5-eb74-4026-874d-6c93efd557a3" providerId="ADAL" clId="{7CD25C65-1CD9-422A-80CB-799D73F4FA03}" dt="2019-08-13T11:18:10.501" v="319" actId="207"/>
          <ac:spMkLst>
            <pc:docMk/>
            <pc:sldMk cId="3308874374" sldId="370"/>
            <ac:spMk id="19" creationId="{5252A847-DE45-4FA3-A1F8-EEBEB845FF8E}"/>
          </ac:spMkLst>
        </pc:spChg>
      </pc:sldChg>
      <pc:sldChg chg="addSp delSp modSp add ord">
        <pc:chgData name="Matt Higgins" userId="b66834d5-eb74-4026-874d-6c93efd557a3" providerId="ADAL" clId="{7CD25C65-1CD9-422A-80CB-799D73F4FA03}" dt="2019-08-13T11:26:04.291" v="442" actId="20577"/>
        <pc:sldMkLst>
          <pc:docMk/>
          <pc:sldMk cId="3420522394" sldId="371"/>
        </pc:sldMkLst>
        <pc:spChg chg="mod">
          <ac:chgData name="Matt Higgins" userId="b66834d5-eb74-4026-874d-6c93efd557a3" providerId="ADAL" clId="{7CD25C65-1CD9-422A-80CB-799D73F4FA03}" dt="2019-08-13T11:26:04.291" v="442" actId="20577"/>
          <ac:spMkLst>
            <pc:docMk/>
            <pc:sldMk cId="3420522394" sldId="371"/>
            <ac:spMk id="7" creationId="{B632E459-9B27-4467-B89C-78410207B713}"/>
          </ac:spMkLst>
        </pc:spChg>
        <pc:spChg chg="del mod">
          <ac:chgData name="Matt Higgins" userId="b66834d5-eb74-4026-874d-6c93efd557a3" providerId="ADAL" clId="{7CD25C65-1CD9-422A-80CB-799D73F4FA03}" dt="2019-08-13T11:19:51.538" v="326" actId="478"/>
          <ac:spMkLst>
            <pc:docMk/>
            <pc:sldMk cId="3420522394" sldId="371"/>
            <ac:spMk id="9" creationId="{573A659E-6F6B-4090-8A01-F449252C9E50}"/>
          </ac:spMkLst>
        </pc:spChg>
        <pc:spChg chg="mod">
          <ac:chgData name="Matt Higgins" userId="b66834d5-eb74-4026-874d-6c93efd557a3" providerId="ADAL" clId="{7CD25C65-1CD9-422A-80CB-799D73F4FA03}" dt="2019-08-13T11:18:59.318" v="324"/>
          <ac:spMkLst>
            <pc:docMk/>
            <pc:sldMk cId="3420522394" sldId="371"/>
            <ac:spMk id="19" creationId="{5252A847-DE45-4FA3-A1F8-EEBEB845FF8E}"/>
          </ac:spMkLst>
        </pc:spChg>
        <pc:graphicFrameChg chg="add del mod modGraphic">
          <ac:chgData name="Matt Higgins" userId="b66834d5-eb74-4026-874d-6c93efd557a3" providerId="ADAL" clId="{7CD25C65-1CD9-422A-80CB-799D73F4FA03}" dt="2019-08-13T11:20:14.081" v="334" actId="478"/>
          <ac:graphicFrameMkLst>
            <pc:docMk/>
            <pc:sldMk cId="3420522394" sldId="371"/>
            <ac:graphicFrameMk id="10" creationId="{7ABE32F4-29CA-4597-96A4-A2337AA96AF8}"/>
          </ac:graphicFrameMkLst>
        </pc:graphicFrameChg>
        <pc:graphicFrameChg chg="add mod modGraphic">
          <ac:chgData name="Matt Higgins" userId="b66834d5-eb74-4026-874d-6c93efd557a3" providerId="ADAL" clId="{7CD25C65-1CD9-422A-80CB-799D73F4FA03}" dt="2019-08-13T11:23:03.929" v="347" actId="20577"/>
          <ac:graphicFrameMkLst>
            <pc:docMk/>
            <pc:sldMk cId="3420522394" sldId="371"/>
            <ac:graphicFrameMk id="11" creationId="{D9B5E403-C537-4807-A1B6-923104A449B9}"/>
          </ac:graphicFrameMkLst>
        </pc:graphicFrameChg>
      </pc:sldChg>
      <pc:sldChg chg="modSp add">
        <pc:chgData name="Matt Higgins" userId="b66834d5-eb74-4026-874d-6c93efd557a3" providerId="ADAL" clId="{7CD25C65-1CD9-422A-80CB-799D73F4FA03}" dt="2019-08-13T11:25:59.285" v="440" actId="20577"/>
        <pc:sldMkLst>
          <pc:docMk/>
          <pc:sldMk cId="1195675995" sldId="372"/>
        </pc:sldMkLst>
        <pc:spChg chg="mod">
          <ac:chgData name="Matt Higgins" userId="b66834d5-eb74-4026-874d-6c93efd557a3" providerId="ADAL" clId="{7CD25C65-1CD9-422A-80CB-799D73F4FA03}" dt="2019-08-13T11:25:59.285" v="440" actId="20577"/>
          <ac:spMkLst>
            <pc:docMk/>
            <pc:sldMk cId="1195675995" sldId="372"/>
            <ac:spMk id="7" creationId="{B632E459-9B27-4467-B89C-78410207B713}"/>
          </ac:spMkLst>
        </pc:spChg>
      </pc:sldChg>
      <pc:sldChg chg="addSp delSp modSp add ord">
        <pc:chgData name="Matt Higgins" userId="b66834d5-eb74-4026-874d-6c93efd557a3" providerId="ADAL" clId="{7CD25C65-1CD9-422A-80CB-799D73F4FA03}" dt="2019-08-13T11:25:50.559" v="436" actId="20577"/>
        <pc:sldMkLst>
          <pc:docMk/>
          <pc:sldMk cId="553988952" sldId="373"/>
        </pc:sldMkLst>
        <pc:spChg chg="mod">
          <ac:chgData name="Matt Higgins" userId="b66834d5-eb74-4026-874d-6c93efd557a3" providerId="ADAL" clId="{7CD25C65-1CD9-422A-80CB-799D73F4FA03}" dt="2019-08-13T11:25:50.559" v="436" actId="20577"/>
          <ac:spMkLst>
            <pc:docMk/>
            <pc:sldMk cId="553988952" sldId="373"/>
            <ac:spMk id="7" creationId="{B632E459-9B27-4467-B89C-78410207B713}"/>
          </ac:spMkLst>
        </pc:spChg>
        <pc:spChg chg="mod">
          <ac:chgData name="Matt Higgins" userId="b66834d5-eb74-4026-874d-6c93efd557a3" providerId="ADAL" clId="{7CD25C65-1CD9-422A-80CB-799D73F4FA03}" dt="2019-08-13T11:25:26.566" v="433" actId="20577"/>
          <ac:spMkLst>
            <pc:docMk/>
            <pc:sldMk cId="553988952" sldId="373"/>
            <ac:spMk id="19" creationId="{5252A847-DE45-4FA3-A1F8-EEBEB845FF8E}"/>
          </ac:spMkLst>
        </pc:spChg>
        <pc:graphicFrameChg chg="add mod modGraphic">
          <ac:chgData name="Matt Higgins" userId="b66834d5-eb74-4026-874d-6c93efd557a3" providerId="ADAL" clId="{7CD25C65-1CD9-422A-80CB-799D73F4FA03}" dt="2019-08-13T11:25:30.640" v="434" actId="6549"/>
          <ac:graphicFrameMkLst>
            <pc:docMk/>
            <pc:sldMk cId="553988952" sldId="373"/>
            <ac:graphicFrameMk id="9" creationId="{ED133610-AEFB-44C1-93EF-3A0BD1999392}"/>
          </ac:graphicFrameMkLst>
        </pc:graphicFrameChg>
        <pc:graphicFrameChg chg="del">
          <ac:chgData name="Matt Higgins" userId="b66834d5-eb74-4026-874d-6c93efd557a3" providerId="ADAL" clId="{7CD25C65-1CD9-422A-80CB-799D73F4FA03}" dt="2019-08-13T11:24:15.358" v="353" actId="478"/>
          <ac:graphicFrameMkLst>
            <pc:docMk/>
            <pc:sldMk cId="553988952" sldId="373"/>
            <ac:graphicFrameMk id="11" creationId="{D9B5E403-C537-4807-A1B6-923104A449B9}"/>
          </ac:graphicFrameMkLst>
        </pc:graphicFrameChg>
      </pc:sldChg>
      <pc:sldChg chg="modSp add">
        <pc:chgData name="Matt Higgins" userId="b66834d5-eb74-4026-874d-6c93efd557a3" providerId="ADAL" clId="{7CD25C65-1CD9-422A-80CB-799D73F4FA03}" dt="2019-08-13T11:25:55.577" v="438" actId="20577"/>
        <pc:sldMkLst>
          <pc:docMk/>
          <pc:sldMk cId="413549345" sldId="374"/>
        </pc:sldMkLst>
        <pc:spChg chg="mod">
          <ac:chgData name="Matt Higgins" userId="b66834d5-eb74-4026-874d-6c93efd557a3" providerId="ADAL" clId="{7CD25C65-1CD9-422A-80CB-799D73F4FA03}" dt="2019-08-13T11:25:55.577" v="438" actId="20577"/>
          <ac:spMkLst>
            <pc:docMk/>
            <pc:sldMk cId="413549345" sldId="374"/>
            <ac:spMk id="7" creationId="{B632E459-9B27-4467-B89C-78410207B713}"/>
          </ac:spMkLst>
        </pc:spChg>
      </pc:sldChg>
      <pc:sldChg chg="modSp add">
        <pc:chgData name="Matt Higgins" userId="b66834d5-eb74-4026-874d-6c93efd557a3" providerId="ADAL" clId="{7CD25C65-1CD9-422A-80CB-799D73F4FA03}" dt="2019-08-13T11:32:12.340" v="556" actId="207"/>
        <pc:sldMkLst>
          <pc:docMk/>
          <pc:sldMk cId="607448127" sldId="375"/>
        </pc:sldMkLst>
        <pc:spChg chg="mod">
          <ac:chgData name="Matt Higgins" userId="b66834d5-eb74-4026-874d-6c93efd557a3" providerId="ADAL" clId="{7CD25C65-1CD9-422A-80CB-799D73F4FA03}" dt="2019-08-13T11:32:12.340" v="556" actId="207"/>
          <ac:spMkLst>
            <pc:docMk/>
            <pc:sldMk cId="607448127" sldId="375"/>
            <ac:spMk id="19" creationId="{5252A847-DE45-4FA3-A1F8-EEBEB845FF8E}"/>
          </ac:spMkLst>
        </pc:spChg>
      </pc:sldChg>
      <pc:sldChg chg="modSp add">
        <pc:chgData name="Matt Higgins" userId="b66834d5-eb74-4026-874d-6c93efd557a3" providerId="ADAL" clId="{7CD25C65-1CD9-422A-80CB-799D73F4FA03}" dt="2019-08-13T12:20:02.759" v="631" actId="207"/>
        <pc:sldMkLst>
          <pc:docMk/>
          <pc:sldMk cId="645571731" sldId="376"/>
        </pc:sldMkLst>
        <pc:spChg chg="mod">
          <ac:chgData name="Matt Higgins" userId="b66834d5-eb74-4026-874d-6c93efd557a3" providerId="ADAL" clId="{7CD25C65-1CD9-422A-80CB-799D73F4FA03}" dt="2019-08-13T12:20:02.759" v="631" actId="207"/>
          <ac:spMkLst>
            <pc:docMk/>
            <pc:sldMk cId="645571731" sldId="376"/>
            <ac:spMk id="19" creationId="{5252A847-DE45-4FA3-A1F8-EEBEB845FF8E}"/>
          </ac:spMkLst>
        </pc:spChg>
      </pc:sldChg>
      <pc:sldChg chg="add">
        <pc:chgData name="Matt Higgins" userId="b66834d5-eb74-4026-874d-6c93efd557a3" providerId="ADAL" clId="{7CD25C65-1CD9-422A-80CB-799D73F4FA03}" dt="2019-08-13T12:20:07.096" v="632"/>
        <pc:sldMkLst>
          <pc:docMk/>
          <pc:sldMk cId="2756868598" sldId="377"/>
        </pc:sldMkLst>
      </pc:sldChg>
      <pc:sldChg chg="addSp delSp modSp add ord">
        <pc:chgData name="Matt Higgins" userId="b66834d5-eb74-4026-874d-6c93efd557a3" providerId="ADAL" clId="{7CD25C65-1CD9-422A-80CB-799D73F4FA03}" dt="2019-08-13T12:24:03.344" v="745" actId="20577"/>
        <pc:sldMkLst>
          <pc:docMk/>
          <pc:sldMk cId="2845344733" sldId="378"/>
        </pc:sldMkLst>
        <pc:spChg chg="del">
          <ac:chgData name="Matt Higgins" userId="b66834d5-eb74-4026-874d-6c93efd557a3" providerId="ADAL" clId="{7CD25C65-1CD9-422A-80CB-799D73F4FA03}" dt="2019-08-13T12:21:20.710" v="670" actId="478"/>
          <ac:spMkLst>
            <pc:docMk/>
            <pc:sldMk cId="2845344733" sldId="378"/>
            <ac:spMk id="9" creationId="{0AC4126B-A7E4-46F8-BD62-648AAEC4715E}"/>
          </ac:spMkLst>
        </pc:spChg>
        <pc:spChg chg="del">
          <ac:chgData name="Matt Higgins" userId="b66834d5-eb74-4026-874d-6c93efd557a3" providerId="ADAL" clId="{7CD25C65-1CD9-422A-80CB-799D73F4FA03}" dt="2019-08-13T12:21:18.879" v="669" actId="478"/>
          <ac:spMkLst>
            <pc:docMk/>
            <pc:sldMk cId="2845344733" sldId="378"/>
            <ac:spMk id="10" creationId="{0000C84C-DF9F-48A7-9803-380BA198D02D}"/>
          </ac:spMkLst>
        </pc:spChg>
        <pc:spChg chg="mod">
          <ac:chgData name="Matt Higgins" userId="b66834d5-eb74-4026-874d-6c93efd557a3" providerId="ADAL" clId="{7CD25C65-1CD9-422A-80CB-799D73F4FA03}" dt="2019-08-13T12:23:51.343" v="739" actId="208"/>
          <ac:spMkLst>
            <pc:docMk/>
            <pc:sldMk cId="2845344733" sldId="378"/>
            <ac:spMk id="12" creationId="{8CF563BF-0DCE-44CF-8486-0F1426893C01}"/>
          </ac:spMkLst>
        </pc:spChg>
        <pc:spChg chg="mod">
          <ac:chgData name="Matt Higgins" userId="b66834d5-eb74-4026-874d-6c93efd557a3" providerId="ADAL" clId="{7CD25C65-1CD9-422A-80CB-799D73F4FA03}" dt="2019-08-13T12:23:51.343" v="739" actId="208"/>
          <ac:spMkLst>
            <pc:docMk/>
            <pc:sldMk cId="2845344733" sldId="378"/>
            <ac:spMk id="13" creationId="{F87C4A33-B762-4D61-94FE-54CE0B01AFFE}"/>
          </ac:spMkLst>
        </pc:spChg>
        <pc:spChg chg="mod">
          <ac:chgData name="Matt Higgins" userId="b66834d5-eb74-4026-874d-6c93efd557a3" providerId="ADAL" clId="{7CD25C65-1CD9-422A-80CB-799D73F4FA03}" dt="2019-08-13T12:23:51.343" v="739" actId="208"/>
          <ac:spMkLst>
            <pc:docMk/>
            <pc:sldMk cId="2845344733" sldId="378"/>
            <ac:spMk id="14" creationId="{722B61E8-385D-49FC-9FE5-35E1D5E4271C}"/>
          </ac:spMkLst>
        </pc:spChg>
        <pc:spChg chg="mod">
          <ac:chgData name="Matt Higgins" userId="b66834d5-eb74-4026-874d-6c93efd557a3" providerId="ADAL" clId="{7CD25C65-1CD9-422A-80CB-799D73F4FA03}" dt="2019-08-13T12:23:51.343" v="739" actId="208"/>
          <ac:spMkLst>
            <pc:docMk/>
            <pc:sldMk cId="2845344733" sldId="378"/>
            <ac:spMk id="15" creationId="{81D63479-90E8-486D-BD0B-E424C7864309}"/>
          </ac:spMkLst>
        </pc:spChg>
        <pc:spChg chg="mod">
          <ac:chgData name="Matt Higgins" userId="b66834d5-eb74-4026-874d-6c93efd557a3" providerId="ADAL" clId="{7CD25C65-1CD9-422A-80CB-799D73F4FA03}" dt="2019-08-13T12:23:51.343" v="739" actId="208"/>
          <ac:spMkLst>
            <pc:docMk/>
            <pc:sldMk cId="2845344733" sldId="378"/>
            <ac:spMk id="16" creationId="{FBD9AC37-F108-4664-BAED-F67C61735477}"/>
          </ac:spMkLst>
        </pc:spChg>
        <pc:spChg chg="mod">
          <ac:chgData name="Matt Higgins" userId="b66834d5-eb74-4026-874d-6c93efd557a3" providerId="ADAL" clId="{7CD25C65-1CD9-422A-80CB-799D73F4FA03}" dt="2019-08-13T12:23:51.343" v="739" actId="208"/>
          <ac:spMkLst>
            <pc:docMk/>
            <pc:sldMk cId="2845344733" sldId="378"/>
            <ac:spMk id="17" creationId="{522FA031-DA13-4286-9401-D6541C39D022}"/>
          </ac:spMkLst>
        </pc:spChg>
        <pc:spChg chg="add del mod">
          <ac:chgData name="Matt Higgins" userId="b66834d5-eb74-4026-874d-6c93efd557a3" providerId="ADAL" clId="{7CD25C65-1CD9-422A-80CB-799D73F4FA03}" dt="2019-08-13T12:24:03.344" v="745" actId="20577"/>
          <ac:spMkLst>
            <pc:docMk/>
            <pc:sldMk cId="2845344733" sldId="378"/>
            <ac:spMk id="19" creationId="{5252A847-DE45-4FA3-A1F8-EEBEB845FF8E}"/>
          </ac:spMkLst>
        </pc:spChg>
        <pc:spChg chg="mod">
          <ac:chgData name="Matt Higgins" userId="b66834d5-eb74-4026-874d-6c93efd557a3" providerId="ADAL" clId="{7CD25C65-1CD9-422A-80CB-799D73F4FA03}" dt="2019-08-13T12:23:51.343" v="739" actId="208"/>
          <ac:spMkLst>
            <pc:docMk/>
            <pc:sldMk cId="2845344733" sldId="378"/>
            <ac:spMk id="20" creationId="{42EB7AEA-36B9-4707-AE7F-2069A261D665}"/>
          </ac:spMkLst>
        </pc:spChg>
        <pc:grpChg chg="add mod">
          <ac:chgData name="Matt Higgins" userId="b66834d5-eb74-4026-874d-6c93efd557a3" providerId="ADAL" clId="{7CD25C65-1CD9-422A-80CB-799D73F4FA03}" dt="2019-08-13T12:22:20.075" v="704" actId="1076"/>
          <ac:grpSpMkLst>
            <pc:docMk/>
            <pc:sldMk cId="2845344733" sldId="378"/>
            <ac:grpSpMk id="11" creationId="{26C74BA9-CC39-40E7-8693-63DA8A20EECC}"/>
          </ac:grpSpMkLst>
        </pc:grpChg>
        <pc:graphicFrameChg chg="del">
          <ac:chgData name="Matt Higgins" userId="b66834d5-eb74-4026-874d-6c93efd557a3" providerId="ADAL" clId="{7CD25C65-1CD9-422A-80CB-799D73F4FA03}" dt="2019-08-13T12:21:07.442" v="664" actId="478"/>
          <ac:graphicFrameMkLst>
            <pc:docMk/>
            <pc:sldMk cId="2845344733" sldId="378"/>
            <ac:graphicFrameMk id="6" creationId="{7CDFB4B4-DE72-4843-837E-08B4B9FFE140}"/>
          </ac:graphicFrameMkLst>
        </pc:graphicFrameChg>
      </pc:sldChg>
      <pc:sldChg chg="modSp add">
        <pc:chgData name="Matt Higgins" userId="b66834d5-eb74-4026-874d-6c93efd557a3" providerId="ADAL" clId="{7CD25C65-1CD9-422A-80CB-799D73F4FA03}" dt="2019-08-13T12:24:23.024" v="783" actId="207"/>
        <pc:sldMkLst>
          <pc:docMk/>
          <pc:sldMk cId="1548843899" sldId="379"/>
        </pc:sldMkLst>
        <pc:spChg chg="mod">
          <ac:chgData name="Matt Higgins" userId="b66834d5-eb74-4026-874d-6c93efd557a3" providerId="ADAL" clId="{7CD25C65-1CD9-422A-80CB-799D73F4FA03}" dt="2019-08-13T12:24:23.024" v="783" actId="207"/>
          <ac:spMkLst>
            <pc:docMk/>
            <pc:sldMk cId="1548843899" sldId="379"/>
            <ac:spMk id="14" creationId="{722B61E8-385D-49FC-9FE5-35E1D5E4271C}"/>
          </ac:spMkLst>
        </pc:spChg>
        <pc:spChg chg="mod">
          <ac:chgData name="Matt Higgins" userId="b66834d5-eb74-4026-874d-6c93efd557a3" providerId="ADAL" clId="{7CD25C65-1CD9-422A-80CB-799D73F4FA03}" dt="2019-08-13T12:24:17.341" v="782" actId="5793"/>
          <ac:spMkLst>
            <pc:docMk/>
            <pc:sldMk cId="1548843899" sldId="379"/>
            <ac:spMk id="19" creationId="{5252A847-DE45-4FA3-A1F8-EEBEB845FF8E}"/>
          </ac:spMkLst>
        </pc:spChg>
      </pc:sldChg>
      <pc:sldChg chg="modSp add">
        <pc:chgData name="Matt Higgins" userId="b66834d5-eb74-4026-874d-6c93efd557a3" providerId="ADAL" clId="{7CD25C65-1CD9-422A-80CB-799D73F4FA03}" dt="2019-08-13T12:24:54.845" v="813" actId="207"/>
        <pc:sldMkLst>
          <pc:docMk/>
          <pc:sldMk cId="619651937" sldId="380"/>
        </pc:sldMkLst>
        <pc:spChg chg="mod">
          <ac:chgData name="Matt Higgins" userId="b66834d5-eb74-4026-874d-6c93efd557a3" providerId="ADAL" clId="{7CD25C65-1CD9-422A-80CB-799D73F4FA03}" dt="2019-08-13T12:24:54.845" v="813" actId="207"/>
          <ac:spMkLst>
            <pc:docMk/>
            <pc:sldMk cId="619651937" sldId="380"/>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04/06/2020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Block 4 – Multiplication and Division – Step 1</a:t>
            </a:r>
          </a:p>
          <a:p>
            <a:pPr lvl="0" algn="ctr"/>
            <a:endParaRPr lang="en-GB" sz="20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About This Resource: This PowerPoint has been designed to support teaching of the small steps. It includes a starter activity suitable for the year group and an example of each question from the Varied Fluency and Reasoning and Problem Solving resources also provided in the tasks. Each slide has the year group identified in the bottom right-hand corner. I recommend that you look through this PowerPoint in advance and decide whether to work through all examples provided or a selection of them depending on the needs of your child.</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The PowerPoint has been dated for the week, so please work your way through it each day.</a:t>
            </a: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Rounded Rectangle 2">
            <a:extLst>
              <a:ext uri="{FF2B5EF4-FFF2-40B4-BE49-F238E27FC236}">
                <a16:creationId xmlns:a16="http://schemas.microsoft.com/office/drawing/2014/main" id="{573A659E-6F6B-4090-8A01-F449252C9E50}"/>
              </a:ext>
            </a:extLst>
          </p:cNvPr>
          <p:cNvSpPr/>
          <p:nvPr/>
        </p:nvSpPr>
        <p:spPr>
          <a:xfrm>
            <a:off x="2630122" y="2428581"/>
            <a:ext cx="3883756" cy="1501526"/>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54 is a multiple of 7.</a:t>
            </a:r>
          </a:p>
        </p:txBody>
      </p:sp>
      <p:sp>
        <p:nvSpPr>
          <p:cNvPr id="10" name="TextBox 9">
            <a:extLst>
              <a:ext uri="{FF2B5EF4-FFF2-40B4-BE49-F238E27FC236}">
                <a16:creationId xmlns:a16="http://schemas.microsoft.com/office/drawing/2014/main" id="{75AF7EEC-109D-458C-9BD3-194AD8ADD990}"/>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3308874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sequence of multiples.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D9B5E403-C537-4807-A1B6-923104A449B9}"/>
              </a:ext>
            </a:extLst>
          </p:cNvPr>
          <p:cNvGraphicFramePr>
            <a:graphicFrameLocks noGrp="1"/>
          </p:cNvGraphicFramePr>
          <p:nvPr>
            <p:extLst>
              <p:ext uri="{D42A27DB-BD31-4B8C-83A1-F6EECF244321}">
                <p14:modId xmlns:p14="http://schemas.microsoft.com/office/powerpoint/2010/main" val="2005158126"/>
              </p:ext>
            </p:extLst>
          </p:nvPr>
        </p:nvGraphicFramePr>
        <p:xfrm>
          <a:off x="1229343" y="2584938"/>
          <a:ext cx="6830409" cy="844062"/>
        </p:xfrm>
        <a:graphic>
          <a:graphicData uri="http://schemas.openxmlformats.org/drawingml/2006/table">
            <a:tbl>
              <a:tblPr firstRow="1" bandRow="1">
                <a:tableStyleId>{5940675A-B579-460E-94D1-54222C63F5DA}</a:tableStyleId>
              </a:tblPr>
              <a:tblGrid>
                <a:gridCol w="822419">
                  <a:extLst>
                    <a:ext uri="{9D8B030D-6E8A-4147-A177-3AD203B41FA5}">
                      <a16:colId xmlns:a16="http://schemas.microsoft.com/office/drawing/2014/main" val="1080606642"/>
                    </a:ext>
                  </a:extLst>
                </a:gridCol>
                <a:gridCol w="164484">
                  <a:extLst>
                    <a:ext uri="{9D8B030D-6E8A-4147-A177-3AD203B41FA5}">
                      <a16:colId xmlns:a16="http://schemas.microsoft.com/office/drawing/2014/main" val="1209587009"/>
                    </a:ext>
                  </a:extLst>
                </a:gridCol>
                <a:gridCol w="844062">
                  <a:extLst>
                    <a:ext uri="{9D8B030D-6E8A-4147-A177-3AD203B41FA5}">
                      <a16:colId xmlns:a16="http://schemas.microsoft.com/office/drawing/2014/main" val="1460895973"/>
                    </a:ext>
                  </a:extLst>
                </a:gridCol>
                <a:gridCol w="164484">
                  <a:extLst>
                    <a:ext uri="{9D8B030D-6E8A-4147-A177-3AD203B41FA5}">
                      <a16:colId xmlns:a16="http://schemas.microsoft.com/office/drawing/2014/main" val="190218824"/>
                    </a:ext>
                  </a:extLst>
                </a:gridCol>
                <a:gridCol w="822419">
                  <a:extLst>
                    <a:ext uri="{9D8B030D-6E8A-4147-A177-3AD203B41FA5}">
                      <a16:colId xmlns:a16="http://schemas.microsoft.com/office/drawing/2014/main" val="2973162071"/>
                    </a:ext>
                  </a:extLst>
                </a:gridCol>
                <a:gridCol w="164484">
                  <a:extLst>
                    <a:ext uri="{9D8B030D-6E8A-4147-A177-3AD203B41FA5}">
                      <a16:colId xmlns:a16="http://schemas.microsoft.com/office/drawing/2014/main" val="3765077202"/>
                    </a:ext>
                  </a:extLst>
                </a:gridCol>
                <a:gridCol w="822419">
                  <a:extLst>
                    <a:ext uri="{9D8B030D-6E8A-4147-A177-3AD203B41FA5}">
                      <a16:colId xmlns:a16="http://schemas.microsoft.com/office/drawing/2014/main" val="3159123435"/>
                    </a:ext>
                  </a:extLst>
                </a:gridCol>
                <a:gridCol w="164484">
                  <a:extLst>
                    <a:ext uri="{9D8B030D-6E8A-4147-A177-3AD203B41FA5}">
                      <a16:colId xmlns:a16="http://schemas.microsoft.com/office/drawing/2014/main" val="1873548303"/>
                    </a:ext>
                  </a:extLst>
                </a:gridCol>
                <a:gridCol w="844062">
                  <a:extLst>
                    <a:ext uri="{9D8B030D-6E8A-4147-A177-3AD203B41FA5}">
                      <a16:colId xmlns:a16="http://schemas.microsoft.com/office/drawing/2014/main" val="2335112406"/>
                    </a:ext>
                  </a:extLst>
                </a:gridCol>
                <a:gridCol w="164484">
                  <a:extLst>
                    <a:ext uri="{9D8B030D-6E8A-4147-A177-3AD203B41FA5}">
                      <a16:colId xmlns:a16="http://schemas.microsoft.com/office/drawing/2014/main" val="3401276599"/>
                    </a:ext>
                  </a:extLst>
                </a:gridCol>
                <a:gridCol w="844062">
                  <a:extLst>
                    <a:ext uri="{9D8B030D-6E8A-4147-A177-3AD203B41FA5}">
                      <a16:colId xmlns:a16="http://schemas.microsoft.com/office/drawing/2014/main" val="2703798321"/>
                    </a:ext>
                  </a:extLst>
                </a:gridCol>
                <a:gridCol w="164484">
                  <a:extLst>
                    <a:ext uri="{9D8B030D-6E8A-4147-A177-3AD203B41FA5}">
                      <a16:colId xmlns:a16="http://schemas.microsoft.com/office/drawing/2014/main" val="3539189147"/>
                    </a:ext>
                  </a:extLst>
                </a:gridCol>
                <a:gridCol w="844062">
                  <a:extLst>
                    <a:ext uri="{9D8B030D-6E8A-4147-A177-3AD203B41FA5}">
                      <a16:colId xmlns:a16="http://schemas.microsoft.com/office/drawing/2014/main" val="3403045501"/>
                    </a:ext>
                  </a:extLst>
                </a:gridCol>
              </a:tblGrid>
              <a:tr h="844062">
                <a:tc>
                  <a:txBody>
                    <a:bodyPr/>
                    <a:lstStyle/>
                    <a:p>
                      <a:pPr algn="ctr"/>
                      <a:r>
                        <a:rPr lang="en-GB" sz="3300" b="1" dirty="0">
                          <a:latin typeface="Century Gothic" panose="020B0502020202020204" pitchFamily="34" charset="0"/>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3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3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300" b="1" dirty="0">
                          <a:latin typeface="Century Gothic" panose="020B0502020202020204" pitchFamily="34" charset="0"/>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300" b="1" dirty="0">
                          <a:latin typeface="Century Gothic" panose="020B0502020202020204" pitchFamily="34" charset="0"/>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3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3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3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3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3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2969536"/>
                  </a:ext>
                </a:extLst>
              </a:tr>
            </a:tbl>
          </a:graphicData>
        </a:graphic>
      </p:graphicFrame>
      <p:sp>
        <p:nvSpPr>
          <p:cNvPr id="9" name="TextBox 8">
            <a:extLst>
              <a:ext uri="{FF2B5EF4-FFF2-40B4-BE49-F238E27FC236}">
                <a16:creationId xmlns:a16="http://schemas.microsoft.com/office/drawing/2014/main" id="{F189B551-1573-454D-8AF2-7ED36A402372}"/>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342052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sequence of multiples.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D9B5E403-C537-4807-A1B6-923104A449B9}"/>
              </a:ext>
            </a:extLst>
          </p:cNvPr>
          <p:cNvGraphicFramePr>
            <a:graphicFrameLocks noGrp="1"/>
          </p:cNvGraphicFramePr>
          <p:nvPr/>
        </p:nvGraphicFramePr>
        <p:xfrm>
          <a:off x="1229343" y="2584938"/>
          <a:ext cx="6830409" cy="844062"/>
        </p:xfrm>
        <a:graphic>
          <a:graphicData uri="http://schemas.openxmlformats.org/drawingml/2006/table">
            <a:tbl>
              <a:tblPr firstRow="1" bandRow="1">
                <a:tableStyleId>{5940675A-B579-460E-94D1-54222C63F5DA}</a:tableStyleId>
              </a:tblPr>
              <a:tblGrid>
                <a:gridCol w="822419">
                  <a:extLst>
                    <a:ext uri="{9D8B030D-6E8A-4147-A177-3AD203B41FA5}">
                      <a16:colId xmlns:a16="http://schemas.microsoft.com/office/drawing/2014/main" val="1080606642"/>
                    </a:ext>
                  </a:extLst>
                </a:gridCol>
                <a:gridCol w="164484">
                  <a:extLst>
                    <a:ext uri="{9D8B030D-6E8A-4147-A177-3AD203B41FA5}">
                      <a16:colId xmlns:a16="http://schemas.microsoft.com/office/drawing/2014/main" val="1209587009"/>
                    </a:ext>
                  </a:extLst>
                </a:gridCol>
                <a:gridCol w="844062">
                  <a:extLst>
                    <a:ext uri="{9D8B030D-6E8A-4147-A177-3AD203B41FA5}">
                      <a16:colId xmlns:a16="http://schemas.microsoft.com/office/drawing/2014/main" val="1460895973"/>
                    </a:ext>
                  </a:extLst>
                </a:gridCol>
                <a:gridCol w="164484">
                  <a:extLst>
                    <a:ext uri="{9D8B030D-6E8A-4147-A177-3AD203B41FA5}">
                      <a16:colId xmlns:a16="http://schemas.microsoft.com/office/drawing/2014/main" val="190218824"/>
                    </a:ext>
                  </a:extLst>
                </a:gridCol>
                <a:gridCol w="822419">
                  <a:extLst>
                    <a:ext uri="{9D8B030D-6E8A-4147-A177-3AD203B41FA5}">
                      <a16:colId xmlns:a16="http://schemas.microsoft.com/office/drawing/2014/main" val="2973162071"/>
                    </a:ext>
                  </a:extLst>
                </a:gridCol>
                <a:gridCol w="164484">
                  <a:extLst>
                    <a:ext uri="{9D8B030D-6E8A-4147-A177-3AD203B41FA5}">
                      <a16:colId xmlns:a16="http://schemas.microsoft.com/office/drawing/2014/main" val="3765077202"/>
                    </a:ext>
                  </a:extLst>
                </a:gridCol>
                <a:gridCol w="822419">
                  <a:extLst>
                    <a:ext uri="{9D8B030D-6E8A-4147-A177-3AD203B41FA5}">
                      <a16:colId xmlns:a16="http://schemas.microsoft.com/office/drawing/2014/main" val="3159123435"/>
                    </a:ext>
                  </a:extLst>
                </a:gridCol>
                <a:gridCol w="164484">
                  <a:extLst>
                    <a:ext uri="{9D8B030D-6E8A-4147-A177-3AD203B41FA5}">
                      <a16:colId xmlns:a16="http://schemas.microsoft.com/office/drawing/2014/main" val="1873548303"/>
                    </a:ext>
                  </a:extLst>
                </a:gridCol>
                <a:gridCol w="844062">
                  <a:extLst>
                    <a:ext uri="{9D8B030D-6E8A-4147-A177-3AD203B41FA5}">
                      <a16:colId xmlns:a16="http://schemas.microsoft.com/office/drawing/2014/main" val="2335112406"/>
                    </a:ext>
                  </a:extLst>
                </a:gridCol>
                <a:gridCol w="164484">
                  <a:extLst>
                    <a:ext uri="{9D8B030D-6E8A-4147-A177-3AD203B41FA5}">
                      <a16:colId xmlns:a16="http://schemas.microsoft.com/office/drawing/2014/main" val="3401276599"/>
                    </a:ext>
                  </a:extLst>
                </a:gridCol>
                <a:gridCol w="844062">
                  <a:extLst>
                    <a:ext uri="{9D8B030D-6E8A-4147-A177-3AD203B41FA5}">
                      <a16:colId xmlns:a16="http://schemas.microsoft.com/office/drawing/2014/main" val="2703798321"/>
                    </a:ext>
                  </a:extLst>
                </a:gridCol>
                <a:gridCol w="164484">
                  <a:extLst>
                    <a:ext uri="{9D8B030D-6E8A-4147-A177-3AD203B41FA5}">
                      <a16:colId xmlns:a16="http://schemas.microsoft.com/office/drawing/2014/main" val="3539189147"/>
                    </a:ext>
                  </a:extLst>
                </a:gridCol>
                <a:gridCol w="844062">
                  <a:extLst>
                    <a:ext uri="{9D8B030D-6E8A-4147-A177-3AD203B41FA5}">
                      <a16:colId xmlns:a16="http://schemas.microsoft.com/office/drawing/2014/main" val="3403045501"/>
                    </a:ext>
                  </a:extLst>
                </a:gridCol>
              </a:tblGrid>
              <a:tr h="844062">
                <a:tc>
                  <a:txBody>
                    <a:bodyPr/>
                    <a:lstStyle/>
                    <a:p>
                      <a:pPr algn="ctr"/>
                      <a:r>
                        <a:rPr lang="en-GB" sz="3300" b="1" dirty="0">
                          <a:latin typeface="Century Gothic" panose="020B0502020202020204" pitchFamily="34" charset="0"/>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300" b="1" dirty="0">
                          <a:solidFill>
                            <a:srgbClr val="FF0000"/>
                          </a:solidFill>
                          <a:latin typeface="Century Gothic" panose="020B0502020202020204" pitchFamily="34" charset="0"/>
                        </a:rPr>
                        <a:t>30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3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300" b="1" dirty="0">
                          <a:latin typeface="Century Gothic" panose="020B0502020202020204" pitchFamily="34" charset="0"/>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300" b="1" dirty="0">
                          <a:latin typeface="Century Gothic" panose="020B0502020202020204" pitchFamily="34" charset="0"/>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300" b="1" dirty="0">
                          <a:solidFill>
                            <a:srgbClr val="FF0000"/>
                          </a:solidFill>
                          <a:latin typeface="Century Gothic" panose="020B0502020202020204" pitchFamily="34" charset="0"/>
                        </a:rPr>
                        <a:t>48</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3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300" b="1" dirty="0">
                          <a:solidFill>
                            <a:srgbClr val="FF0000"/>
                          </a:solidFill>
                          <a:latin typeface="Century Gothic" panose="020B0502020202020204" pitchFamily="34" charset="0"/>
                        </a:rPr>
                        <a:t>54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3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300" b="1" dirty="0">
                          <a:solidFill>
                            <a:srgbClr val="FF0000"/>
                          </a:solidFill>
                          <a:latin typeface="Century Gothic" panose="020B0502020202020204" pitchFamily="34" charset="0"/>
                        </a:rPr>
                        <a:t>60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2969536"/>
                  </a:ext>
                </a:extLst>
              </a:tr>
            </a:tbl>
          </a:graphicData>
        </a:graphic>
      </p:graphicFrame>
      <p:sp>
        <p:nvSpPr>
          <p:cNvPr id="9" name="TextBox 8">
            <a:extLst>
              <a:ext uri="{FF2B5EF4-FFF2-40B4-BE49-F238E27FC236}">
                <a16:creationId xmlns:a16="http://schemas.microsoft.com/office/drawing/2014/main" id="{865EC78C-EBDA-43B2-9857-20CF01B18614}"/>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1195675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Fill in the table below with two possible multiples for each number.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ED133610-AEFB-44C1-93EF-3A0BD1999392}"/>
              </a:ext>
            </a:extLst>
          </p:cNvPr>
          <p:cNvGraphicFramePr>
            <a:graphicFrameLocks noGrp="1"/>
          </p:cNvGraphicFramePr>
          <p:nvPr>
            <p:extLst>
              <p:ext uri="{D42A27DB-BD31-4B8C-83A1-F6EECF244321}">
                <p14:modId xmlns:p14="http://schemas.microsoft.com/office/powerpoint/2010/main" val="733924676"/>
              </p:ext>
            </p:extLst>
          </p:nvPr>
        </p:nvGraphicFramePr>
        <p:xfrm>
          <a:off x="2291902" y="2281070"/>
          <a:ext cx="4560197" cy="3560384"/>
        </p:xfrm>
        <a:graphic>
          <a:graphicData uri="http://schemas.openxmlformats.org/drawingml/2006/table">
            <a:tbl>
              <a:tblPr firstRow="1" bandRow="1">
                <a:tableStyleId>{5C22544A-7EE6-4342-B048-85BDC9FD1C3A}</a:tableStyleId>
              </a:tblPr>
              <a:tblGrid>
                <a:gridCol w="2147619">
                  <a:extLst>
                    <a:ext uri="{9D8B030D-6E8A-4147-A177-3AD203B41FA5}">
                      <a16:colId xmlns:a16="http://schemas.microsoft.com/office/drawing/2014/main" val="906732488"/>
                    </a:ext>
                  </a:extLst>
                </a:gridCol>
                <a:gridCol w="1206289">
                  <a:extLst>
                    <a:ext uri="{9D8B030D-6E8A-4147-A177-3AD203B41FA5}">
                      <a16:colId xmlns:a16="http://schemas.microsoft.com/office/drawing/2014/main" val="2669431506"/>
                    </a:ext>
                  </a:extLst>
                </a:gridCol>
                <a:gridCol w="1206289">
                  <a:extLst>
                    <a:ext uri="{9D8B030D-6E8A-4147-A177-3AD203B41FA5}">
                      <a16:colId xmlns:a16="http://schemas.microsoft.com/office/drawing/2014/main" val="772626390"/>
                    </a:ext>
                  </a:extLst>
                </a:gridCol>
              </a:tblGrid>
              <a:tr h="932800">
                <a:tc>
                  <a:txBody>
                    <a:bodyPr/>
                    <a:lstStyle/>
                    <a:p>
                      <a:pPr algn="ctr"/>
                      <a:r>
                        <a:rPr lang="en-GB" sz="2500" b="1" dirty="0">
                          <a:solidFill>
                            <a:schemeClr val="tx1"/>
                          </a:solidFill>
                          <a:latin typeface="Century Gothic" panose="020B0502020202020204" pitchFamily="34" charset="0"/>
                        </a:rPr>
                        <a:t>Number</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2500" b="1" dirty="0">
                          <a:solidFill>
                            <a:schemeClr val="tx1"/>
                          </a:solidFill>
                          <a:latin typeface="Century Gothic" panose="020B0502020202020204" pitchFamily="34" charset="0"/>
                        </a:rPr>
                        <a:t>Multiple</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863516856"/>
                  </a:ext>
                </a:extLst>
              </a:tr>
              <a:tr h="656896">
                <a:tc>
                  <a:txBody>
                    <a:bodyPr/>
                    <a:lstStyle/>
                    <a:p>
                      <a:pPr algn="ctr"/>
                      <a:r>
                        <a:rPr lang="en-GB" sz="2500" b="1" dirty="0">
                          <a:solidFill>
                            <a:schemeClr val="tx1"/>
                          </a:solidFill>
                          <a:latin typeface="Century Gothic" panose="020B0502020202020204" pitchFamily="34" charset="0"/>
                        </a:rPr>
                        <a:t>4</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549010"/>
                  </a:ext>
                </a:extLst>
              </a:tr>
              <a:tr h="656896">
                <a:tc>
                  <a:txBody>
                    <a:bodyPr/>
                    <a:lstStyle/>
                    <a:p>
                      <a:pPr algn="ctr"/>
                      <a:r>
                        <a:rPr lang="en-GB" sz="2500" b="1" dirty="0">
                          <a:solidFill>
                            <a:schemeClr val="tx1"/>
                          </a:solidFill>
                          <a:latin typeface="Century Gothic" panose="020B0502020202020204" pitchFamily="34" charset="0"/>
                        </a:rPr>
                        <a:t>8</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6801552"/>
                  </a:ext>
                </a:extLst>
              </a:tr>
              <a:tr h="656896">
                <a:tc>
                  <a:txBody>
                    <a:bodyPr/>
                    <a:lstStyle/>
                    <a:p>
                      <a:pPr algn="ctr"/>
                      <a:r>
                        <a:rPr lang="en-GB" sz="2500" b="1" dirty="0">
                          <a:solidFill>
                            <a:schemeClr val="tx1"/>
                          </a:solidFill>
                          <a:latin typeface="Century Gothic" panose="020B0502020202020204" pitchFamily="34" charset="0"/>
                        </a:rPr>
                        <a:t>7</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994461"/>
                  </a:ext>
                </a:extLst>
              </a:tr>
              <a:tr h="656896">
                <a:tc>
                  <a:txBody>
                    <a:bodyPr/>
                    <a:lstStyle/>
                    <a:p>
                      <a:pPr algn="ctr"/>
                      <a:r>
                        <a:rPr lang="en-GB" sz="2500" b="1" dirty="0">
                          <a:solidFill>
                            <a:schemeClr val="tx1"/>
                          </a:solidFill>
                          <a:latin typeface="Century Gothic" panose="020B0502020202020204" pitchFamily="34" charset="0"/>
                        </a:rPr>
                        <a:t>6</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538331"/>
                  </a:ext>
                </a:extLst>
              </a:tr>
            </a:tbl>
          </a:graphicData>
        </a:graphic>
      </p:graphicFrame>
      <p:sp>
        <p:nvSpPr>
          <p:cNvPr id="10" name="TextBox 9">
            <a:extLst>
              <a:ext uri="{FF2B5EF4-FFF2-40B4-BE49-F238E27FC236}">
                <a16:creationId xmlns:a16="http://schemas.microsoft.com/office/drawing/2014/main" id="{A19DE747-7E2E-44C0-B382-E8835F2FA70D}"/>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553988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Fill in the table below with two possible multiples for each number.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answers, for example: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ED133610-AEFB-44C1-93EF-3A0BD1999392}"/>
              </a:ext>
            </a:extLst>
          </p:cNvPr>
          <p:cNvGraphicFramePr>
            <a:graphicFrameLocks noGrp="1"/>
          </p:cNvGraphicFramePr>
          <p:nvPr/>
        </p:nvGraphicFramePr>
        <p:xfrm>
          <a:off x="2291902" y="2281070"/>
          <a:ext cx="4560197" cy="3560384"/>
        </p:xfrm>
        <a:graphic>
          <a:graphicData uri="http://schemas.openxmlformats.org/drawingml/2006/table">
            <a:tbl>
              <a:tblPr firstRow="1" bandRow="1">
                <a:tableStyleId>{5C22544A-7EE6-4342-B048-85BDC9FD1C3A}</a:tableStyleId>
              </a:tblPr>
              <a:tblGrid>
                <a:gridCol w="2147619">
                  <a:extLst>
                    <a:ext uri="{9D8B030D-6E8A-4147-A177-3AD203B41FA5}">
                      <a16:colId xmlns:a16="http://schemas.microsoft.com/office/drawing/2014/main" val="906732488"/>
                    </a:ext>
                  </a:extLst>
                </a:gridCol>
                <a:gridCol w="1206289">
                  <a:extLst>
                    <a:ext uri="{9D8B030D-6E8A-4147-A177-3AD203B41FA5}">
                      <a16:colId xmlns:a16="http://schemas.microsoft.com/office/drawing/2014/main" val="2669431506"/>
                    </a:ext>
                  </a:extLst>
                </a:gridCol>
                <a:gridCol w="1206289">
                  <a:extLst>
                    <a:ext uri="{9D8B030D-6E8A-4147-A177-3AD203B41FA5}">
                      <a16:colId xmlns:a16="http://schemas.microsoft.com/office/drawing/2014/main" val="772626390"/>
                    </a:ext>
                  </a:extLst>
                </a:gridCol>
              </a:tblGrid>
              <a:tr h="932800">
                <a:tc>
                  <a:txBody>
                    <a:bodyPr/>
                    <a:lstStyle/>
                    <a:p>
                      <a:pPr algn="ctr"/>
                      <a:r>
                        <a:rPr lang="en-GB" sz="2500" b="1" dirty="0">
                          <a:solidFill>
                            <a:schemeClr val="tx1"/>
                          </a:solidFill>
                          <a:latin typeface="Century Gothic" panose="020B0502020202020204" pitchFamily="34" charset="0"/>
                        </a:rPr>
                        <a:t>Number</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2500" b="1" dirty="0">
                          <a:solidFill>
                            <a:schemeClr val="tx1"/>
                          </a:solidFill>
                          <a:latin typeface="Century Gothic" panose="020B0502020202020204" pitchFamily="34" charset="0"/>
                        </a:rPr>
                        <a:t>Multiple</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863516856"/>
                  </a:ext>
                </a:extLst>
              </a:tr>
              <a:tr h="656896">
                <a:tc>
                  <a:txBody>
                    <a:bodyPr/>
                    <a:lstStyle/>
                    <a:p>
                      <a:pPr algn="ctr"/>
                      <a:r>
                        <a:rPr lang="en-GB" sz="2500" b="1" dirty="0">
                          <a:solidFill>
                            <a:schemeClr val="tx1"/>
                          </a:solidFill>
                          <a:latin typeface="Century Gothic" panose="020B0502020202020204" pitchFamily="34" charset="0"/>
                        </a:rPr>
                        <a:t>4</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8</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24</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549010"/>
                  </a:ext>
                </a:extLst>
              </a:tr>
              <a:tr h="656896">
                <a:tc>
                  <a:txBody>
                    <a:bodyPr/>
                    <a:lstStyle/>
                    <a:p>
                      <a:pPr algn="ctr"/>
                      <a:r>
                        <a:rPr lang="en-GB" sz="2500" b="1" dirty="0">
                          <a:solidFill>
                            <a:schemeClr val="tx1"/>
                          </a:solidFill>
                          <a:latin typeface="Century Gothic" panose="020B0502020202020204" pitchFamily="34" charset="0"/>
                        </a:rPr>
                        <a:t>8</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24</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64</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6801552"/>
                  </a:ext>
                </a:extLst>
              </a:tr>
              <a:tr h="656896">
                <a:tc>
                  <a:txBody>
                    <a:bodyPr/>
                    <a:lstStyle/>
                    <a:p>
                      <a:pPr algn="ctr"/>
                      <a:r>
                        <a:rPr lang="en-GB" sz="2500" b="1" dirty="0">
                          <a:solidFill>
                            <a:schemeClr val="tx1"/>
                          </a:solidFill>
                          <a:latin typeface="Century Gothic" panose="020B0502020202020204" pitchFamily="34" charset="0"/>
                        </a:rPr>
                        <a:t>7</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14</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56</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994461"/>
                  </a:ext>
                </a:extLst>
              </a:tr>
              <a:tr h="656896">
                <a:tc>
                  <a:txBody>
                    <a:bodyPr/>
                    <a:lstStyle/>
                    <a:p>
                      <a:pPr algn="ctr"/>
                      <a:r>
                        <a:rPr lang="en-GB" sz="2500" b="1" dirty="0">
                          <a:solidFill>
                            <a:schemeClr val="tx1"/>
                          </a:solidFill>
                          <a:latin typeface="Century Gothic" panose="020B0502020202020204" pitchFamily="34" charset="0"/>
                        </a:rPr>
                        <a:t>6</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6</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36</a:t>
                      </a:r>
                    </a:p>
                  </a:txBody>
                  <a:tcPr marL="237172" marR="23717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538331"/>
                  </a:ext>
                </a:extLst>
              </a:tr>
            </a:tbl>
          </a:graphicData>
        </a:graphic>
      </p:graphicFrame>
      <p:sp>
        <p:nvSpPr>
          <p:cNvPr id="10" name="TextBox 9">
            <a:extLst>
              <a:ext uri="{FF2B5EF4-FFF2-40B4-BE49-F238E27FC236}">
                <a16:creationId xmlns:a16="http://schemas.microsoft.com/office/drawing/2014/main" id="{464D6C6E-07E7-44E6-A5BB-F5DDCD7401B9}"/>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41354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common multiples of 5 and 6.</a:t>
            </a:r>
          </a:p>
          <a:p>
            <a:pPr lvl="0" algn="ctr"/>
            <a:endParaRPr lang="en-GB" sz="2000" b="1" dirty="0">
              <a:solidFill>
                <a:schemeClr val="tx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EDD901A0-5F67-4DE8-BFD1-EEB648793738}"/>
              </a:ext>
            </a:extLst>
          </p:cNvPr>
          <p:cNvGraphicFramePr>
            <a:graphicFrameLocks noGrp="1"/>
          </p:cNvGraphicFramePr>
          <p:nvPr/>
        </p:nvGraphicFramePr>
        <p:xfrm>
          <a:off x="1524000" y="1223188"/>
          <a:ext cx="6096000" cy="288783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061785924"/>
                    </a:ext>
                  </a:extLst>
                </a:gridCol>
                <a:gridCol w="2032000">
                  <a:extLst>
                    <a:ext uri="{9D8B030D-6E8A-4147-A177-3AD203B41FA5}">
                      <a16:colId xmlns:a16="http://schemas.microsoft.com/office/drawing/2014/main" val="3838058764"/>
                    </a:ext>
                  </a:extLst>
                </a:gridCol>
                <a:gridCol w="2032000">
                  <a:extLst>
                    <a:ext uri="{9D8B030D-6E8A-4147-A177-3AD203B41FA5}">
                      <a16:colId xmlns:a16="http://schemas.microsoft.com/office/drawing/2014/main" val="2167851166"/>
                    </a:ext>
                  </a:extLst>
                </a:gridCol>
              </a:tblGrid>
              <a:tr h="1443917">
                <a:tc>
                  <a:txBody>
                    <a:bodyPr/>
                    <a:lstStyle/>
                    <a:p>
                      <a:pPr algn="ctr"/>
                      <a:r>
                        <a:rPr lang="en-GB" sz="4800" b="1" dirty="0">
                          <a:latin typeface="Century Gothic" panose="020B0502020202020204" pitchFamily="34" charset="0"/>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latin typeface="Century Gothic" panose="020B0502020202020204" pitchFamily="34" charset="0"/>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latin typeface="Century Gothic" panose="020B0502020202020204" pitchFamily="34" charset="0"/>
                        </a:rPr>
                        <a:t>120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172128"/>
                  </a:ext>
                </a:extLst>
              </a:tr>
              <a:tr h="1443917">
                <a:tc>
                  <a:txBody>
                    <a:bodyPr/>
                    <a:lstStyle/>
                    <a:p>
                      <a:pPr algn="ctr"/>
                      <a:r>
                        <a:rPr lang="en-GB" sz="4800" b="1" dirty="0">
                          <a:latin typeface="Century Gothic" panose="020B0502020202020204" pitchFamily="34" charset="0"/>
                        </a:rPr>
                        <a:t>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latin typeface="Century Gothic" panose="020B0502020202020204" pitchFamily="34" charset="0"/>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latin typeface="Century Gothic" panose="020B0502020202020204" pitchFamily="34" charset="0"/>
                        </a:rPr>
                        <a:t>65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994506"/>
                  </a:ext>
                </a:extLst>
              </a:tr>
            </a:tbl>
          </a:graphicData>
        </a:graphic>
      </p:graphicFrame>
      <p:graphicFrame>
        <p:nvGraphicFramePr>
          <p:cNvPr id="9" name="Table 8">
            <a:extLst>
              <a:ext uri="{FF2B5EF4-FFF2-40B4-BE49-F238E27FC236}">
                <a16:creationId xmlns:a16="http://schemas.microsoft.com/office/drawing/2014/main" id="{CF553504-0A3E-4E98-B7B6-6CC7F1BB7328}"/>
              </a:ext>
            </a:extLst>
          </p:cNvPr>
          <p:cNvGraphicFramePr>
            <a:graphicFrameLocks noGrp="1"/>
          </p:cNvGraphicFramePr>
          <p:nvPr/>
        </p:nvGraphicFramePr>
        <p:xfrm>
          <a:off x="2716693" y="4207954"/>
          <a:ext cx="3710614" cy="1808259"/>
        </p:xfrm>
        <a:graphic>
          <a:graphicData uri="http://schemas.openxmlformats.org/drawingml/2006/table">
            <a:tbl>
              <a:tblPr firstRow="1" bandRow="1">
                <a:tableStyleId>{5940675A-B579-460E-94D1-54222C63F5DA}</a:tableStyleId>
              </a:tblPr>
              <a:tblGrid>
                <a:gridCol w="1855307">
                  <a:extLst>
                    <a:ext uri="{9D8B030D-6E8A-4147-A177-3AD203B41FA5}">
                      <a16:colId xmlns:a16="http://schemas.microsoft.com/office/drawing/2014/main" val="4044729371"/>
                    </a:ext>
                  </a:extLst>
                </a:gridCol>
                <a:gridCol w="1855307">
                  <a:extLst>
                    <a:ext uri="{9D8B030D-6E8A-4147-A177-3AD203B41FA5}">
                      <a16:colId xmlns:a16="http://schemas.microsoft.com/office/drawing/2014/main" val="1015771299"/>
                    </a:ext>
                  </a:extLst>
                </a:gridCol>
              </a:tblGrid>
              <a:tr h="441795">
                <a:tc gridSpan="2">
                  <a:txBody>
                    <a:bodyPr/>
                    <a:lstStyle/>
                    <a:p>
                      <a:pPr algn="ctr"/>
                      <a:r>
                        <a:rPr lang="en-GB" sz="2000" b="1" dirty="0">
                          <a:latin typeface="Century Gothic" panose="020B0502020202020204" pitchFamily="34" charset="0"/>
                        </a:rPr>
                        <a:t>Key Facts</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latin typeface="Century Gothic" panose="020B0502020202020204" pitchFamily="34" charset="0"/>
                      </a:endParaRPr>
                    </a:p>
                  </a:txBody>
                  <a:tcPr anchor="ctr"/>
                </a:tc>
                <a:extLst>
                  <a:ext uri="{0D108BD9-81ED-4DB2-BD59-A6C34878D82A}">
                    <a16:rowId xmlns:a16="http://schemas.microsoft.com/office/drawing/2014/main" val="3362967025"/>
                  </a:ext>
                </a:extLst>
              </a:tr>
              <a:tr h="1325386">
                <a:tc>
                  <a:txBody>
                    <a:bodyPr/>
                    <a:lstStyle/>
                    <a:p>
                      <a:pPr algn="ctr"/>
                      <a:r>
                        <a:rPr lang="en-GB" sz="2000" b="1" dirty="0">
                          <a:latin typeface="Century Gothic" panose="020B0502020202020204" pitchFamily="34" charset="0"/>
                        </a:rPr>
                        <a:t>5 x 2 = 10</a:t>
                      </a:r>
                    </a:p>
                    <a:p>
                      <a:pPr algn="ctr"/>
                      <a:r>
                        <a:rPr lang="en-GB" sz="2000" b="1" dirty="0">
                          <a:latin typeface="Century Gothic" panose="020B0502020202020204" pitchFamily="34" charset="0"/>
                        </a:rPr>
                        <a:t>5 x 5 = 25</a:t>
                      </a:r>
                    </a:p>
                    <a:p>
                      <a:pPr algn="ctr"/>
                      <a:r>
                        <a:rPr lang="en-GB" sz="2000" b="1" dirty="0">
                          <a:latin typeface="Century Gothic" panose="020B0502020202020204" pitchFamily="34" charset="0"/>
                        </a:rPr>
                        <a:t>5 x 10 = 50</a:t>
                      </a:r>
                    </a:p>
                    <a:p>
                      <a:pPr algn="ctr"/>
                      <a:r>
                        <a:rPr lang="en-GB" sz="2000" b="1" dirty="0">
                          <a:latin typeface="Century Gothic" panose="020B0502020202020204" pitchFamily="34" charset="0"/>
                        </a:rPr>
                        <a:t>5 x 12 = 60</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6 x 2 = 12</a:t>
                      </a:r>
                    </a:p>
                    <a:p>
                      <a:pPr algn="ctr"/>
                      <a:r>
                        <a:rPr lang="en-GB" sz="2000" b="1" dirty="0">
                          <a:latin typeface="Century Gothic" panose="020B0502020202020204" pitchFamily="34" charset="0"/>
                        </a:rPr>
                        <a:t>6 x 5 = 30</a:t>
                      </a:r>
                    </a:p>
                    <a:p>
                      <a:pPr algn="ctr"/>
                      <a:r>
                        <a:rPr lang="en-GB" sz="2000" b="1" dirty="0">
                          <a:latin typeface="Century Gothic" panose="020B0502020202020204" pitchFamily="34" charset="0"/>
                        </a:rPr>
                        <a:t>6 x 10 = 60</a:t>
                      </a:r>
                    </a:p>
                    <a:p>
                      <a:pPr algn="ctr"/>
                      <a:r>
                        <a:rPr lang="en-GB" sz="2000" b="1" dirty="0">
                          <a:latin typeface="Century Gothic" panose="020B0502020202020204" pitchFamily="34" charset="0"/>
                        </a:rPr>
                        <a:t>6 x 12 = 72</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sp>
        <p:nvSpPr>
          <p:cNvPr id="10" name="TextBox 9">
            <a:extLst>
              <a:ext uri="{FF2B5EF4-FFF2-40B4-BE49-F238E27FC236}">
                <a16:creationId xmlns:a16="http://schemas.microsoft.com/office/drawing/2014/main" id="{7AC1BD87-339D-4C2C-8818-C68FA78B0487}"/>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3243636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common multiples of 5 and 6.</a:t>
            </a:r>
          </a:p>
          <a:p>
            <a:pPr lvl="0" algn="ctr"/>
            <a:endParaRPr lang="en-GB" sz="2000" b="1" dirty="0">
              <a:solidFill>
                <a:schemeClr val="tx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EDD901A0-5F67-4DE8-BFD1-EEB648793738}"/>
              </a:ext>
            </a:extLst>
          </p:cNvPr>
          <p:cNvGraphicFramePr>
            <a:graphicFrameLocks noGrp="1"/>
          </p:cNvGraphicFramePr>
          <p:nvPr/>
        </p:nvGraphicFramePr>
        <p:xfrm>
          <a:off x="1524000" y="1223188"/>
          <a:ext cx="6096000" cy="288783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061785924"/>
                    </a:ext>
                  </a:extLst>
                </a:gridCol>
                <a:gridCol w="2032000">
                  <a:extLst>
                    <a:ext uri="{9D8B030D-6E8A-4147-A177-3AD203B41FA5}">
                      <a16:colId xmlns:a16="http://schemas.microsoft.com/office/drawing/2014/main" val="3838058764"/>
                    </a:ext>
                  </a:extLst>
                </a:gridCol>
                <a:gridCol w="2032000">
                  <a:extLst>
                    <a:ext uri="{9D8B030D-6E8A-4147-A177-3AD203B41FA5}">
                      <a16:colId xmlns:a16="http://schemas.microsoft.com/office/drawing/2014/main" val="2167851166"/>
                    </a:ext>
                  </a:extLst>
                </a:gridCol>
              </a:tblGrid>
              <a:tr h="1443917">
                <a:tc>
                  <a:txBody>
                    <a:bodyPr/>
                    <a:lstStyle/>
                    <a:p>
                      <a:pPr algn="ctr"/>
                      <a:r>
                        <a:rPr lang="en-GB" sz="4800" b="1" dirty="0">
                          <a:solidFill>
                            <a:schemeClr val="bg2">
                              <a:lumMod val="50000"/>
                            </a:schemeClr>
                          </a:solidFill>
                          <a:latin typeface="Century Gothic" panose="020B0502020202020204" pitchFamily="34" charset="0"/>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solidFill>
                            <a:srgbClr val="FF0000"/>
                          </a:solidFill>
                          <a:latin typeface="Century Gothic" panose="020B0502020202020204" pitchFamily="34" charset="0"/>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solidFill>
                            <a:srgbClr val="FF0000"/>
                          </a:solidFill>
                          <a:latin typeface="Century Gothic" panose="020B0502020202020204" pitchFamily="34" charset="0"/>
                        </a:rPr>
                        <a:t>120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172128"/>
                  </a:ext>
                </a:extLst>
              </a:tr>
              <a:tr h="1443917">
                <a:tc>
                  <a:txBody>
                    <a:bodyPr/>
                    <a:lstStyle/>
                    <a:p>
                      <a:pPr algn="ctr"/>
                      <a:r>
                        <a:rPr lang="en-GB" sz="4800" b="1" dirty="0">
                          <a:solidFill>
                            <a:srgbClr val="FF0000"/>
                          </a:solidFill>
                          <a:latin typeface="Century Gothic" panose="020B0502020202020204" pitchFamily="34" charset="0"/>
                        </a:rPr>
                        <a:t>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solidFill>
                            <a:schemeClr val="bg2">
                              <a:lumMod val="50000"/>
                            </a:schemeClr>
                          </a:solidFill>
                          <a:latin typeface="Century Gothic" panose="020B0502020202020204" pitchFamily="34" charset="0"/>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solidFill>
                            <a:schemeClr val="bg2">
                              <a:lumMod val="50000"/>
                            </a:schemeClr>
                          </a:solidFill>
                          <a:latin typeface="Century Gothic" panose="020B0502020202020204" pitchFamily="34" charset="0"/>
                        </a:rPr>
                        <a:t>65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994506"/>
                  </a:ext>
                </a:extLst>
              </a:tr>
            </a:tbl>
          </a:graphicData>
        </a:graphic>
      </p:graphicFrame>
      <p:graphicFrame>
        <p:nvGraphicFramePr>
          <p:cNvPr id="9" name="Table 8">
            <a:extLst>
              <a:ext uri="{FF2B5EF4-FFF2-40B4-BE49-F238E27FC236}">
                <a16:creationId xmlns:a16="http://schemas.microsoft.com/office/drawing/2014/main" id="{CF553504-0A3E-4E98-B7B6-6CC7F1BB7328}"/>
              </a:ext>
            </a:extLst>
          </p:cNvPr>
          <p:cNvGraphicFramePr>
            <a:graphicFrameLocks noGrp="1"/>
          </p:cNvGraphicFramePr>
          <p:nvPr/>
        </p:nvGraphicFramePr>
        <p:xfrm>
          <a:off x="2716693" y="4207954"/>
          <a:ext cx="3710614" cy="1808259"/>
        </p:xfrm>
        <a:graphic>
          <a:graphicData uri="http://schemas.openxmlformats.org/drawingml/2006/table">
            <a:tbl>
              <a:tblPr firstRow="1" bandRow="1">
                <a:tableStyleId>{5940675A-B579-460E-94D1-54222C63F5DA}</a:tableStyleId>
              </a:tblPr>
              <a:tblGrid>
                <a:gridCol w="1855307">
                  <a:extLst>
                    <a:ext uri="{9D8B030D-6E8A-4147-A177-3AD203B41FA5}">
                      <a16:colId xmlns:a16="http://schemas.microsoft.com/office/drawing/2014/main" val="4044729371"/>
                    </a:ext>
                  </a:extLst>
                </a:gridCol>
                <a:gridCol w="1855307">
                  <a:extLst>
                    <a:ext uri="{9D8B030D-6E8A-4147-A177-3AD203B41FA5}">
                      <a16:colId xmlns:a16="http://schemas.microsoft.com/office/drawing/2014/main" val="1015771299"/>
                    </a:ext>
                  </a:extLst>
                </a:gridCol>
              </a:tblGrid>
              <a:tr h="441795">
                <a:tc gridSpan="2">
                  <a:txBody>
                    <a:bodyPr/>
                    <a:lstStyle/>
                    <a:p>
                      <a:pPr algn="ctr"/>
                      <a:r>
                        <a:rPr lang="en-GB" sz="2000" b="1" dirty="0">
                          <a:latin typeface="Century Gothic" panose="020B0502020202020204" pitchFamily="34" charset="0"/>
                        </a:rPr>
                        <a:t>Key Facts</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latin typeface="Century Gothic" panose="020B0502020202020204" pitchFamily="34" charset="0"/>
                      </a:endParaRPr>
                    </a:p>
                  </a:txBody>
                  <a:tcPr anchor="ctr"/>
                </a:tc>
                <a:extLst>
                  <a:ext uri="{0D108BD9-81ED-4DB2-BD59-A6C34878D82A}">
                    <a16:rowId xmlns:a16="http://schemas.microsoft.com/office/drawing/2014/main" val="3362967025"/>
                  </a:ext>
                </a:extLst>
              </a:tr>
              <a:tr h="1325386">
                <a:tc>
                  <a:txBody>
                    <a:bodyPr/>
                    <a:lstStyle/>
                    <a:p>
                      <a:pPr algn="ctr"/>
                      <a:r>
                        <a:rPr lang="en-GB" sz="2000" b="1" dirty="0">
                          <a:latin typeface="Century Gothic" panose="020B0502020202020204" pitchFamily="34" charset="0"/>
                        </a:rPr>
                        <a:t>5 x 2 = 10</a:t>
                      </a:r>
                    </a:p>
                    <a:p>
                      <a:pPr algn="ctr"/>
                      <a:r>
                        <a:rPr lang="en-GB" sz="2000" b="1" dirty="0">
                          <a:latin typeface="Century Gothic" panose="020B0502020202020204" pitchFamily="34" charset="0"/>
                        </a:rPr>
                        <a:t>5 x 5 = 25</a:t>
                      </a:r>
                    </a:p>
                    <a:p>
                      <a:pPr algn="ctr"/>
                      <a:r>
                        <a:rPr lang="en-GB" sz="2000" b="1" dirty="0">
                          <a:latin typeface="Century Gothic" panose="020B0502020202020204" pitchFamily="34" charset="0"/>
                        </a:rPr>
                        <a:t>5 x 10 = 50</a:t>
                      </a:r>
                    </a:p>
                    <a:p>
                      <a:pPr algn="ctr"/>
                      <a:r>
                        <a:rPr lang="en-GB" sz="2000" b="1" dirty="0">
                          <a:latin typeface="Century Gothic" panose="020B0502020202020204" pitchFamily="34" charset="0"/>
                        </a:rPr>
                        <a:t>5 x 12 = 60</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6 x 2 = 12</a:t>
                      </a:r>
                    </a:p>
                    <a:p>
                      <a:pPr algn="ctr"/>
                      <a:r>
                        <a:rPr lang="en-GB" sz="2000" b="1" dirty="0">
                          <a:latin typeface="Century Gothic" panose="020B0502020202020204" pitchFamily="34" charset="0"/>
                        </a:rPr>
                        <a:t>6 x 5 = 30</a:t>
                      </a:r>
                    </a:p>
                    <a:p>
                      <a:pPr algn="ctr"/>
                      <a:r>
                        <a:rPr lang="en-GB" sz="2000" b="1" dirty="0">
                          <a:latin typeface="Century Gothic" panose="020B0502020202020204" pitchFamily="34" charset="0"/>
                        </a:rPr>
                        <a:t>6 x 10 = 60</a:t>
                      </a:r>
                    </a:p>
                    <a:p>
                      <a:pPr algn="ctr"/>
                      <a:r>
                        <a:rPr lang="en-GB" sz="2000" b="1" dirty="0">
                          <a:latin typeface="Century Gothic" panose="020B0502020202020204" pitchFamily="34" charset="0"/>
                        </a:rPr>
                        <a:t>6 x 12 = 72</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sp>
        <p:nvSpPr>
          <p:cNvPr id="11" name="Oval 10">
            <a:extLst>
              <a:ext uri="{FF2B5EF4-FFF2-40B4-BE49-F238E27FC236}">
                <a16:creationId xmlns:a16="http://schemas.microsoft.com/office/drawing/2014/main" id="{88C3B1DB-CD4E-4548-8C01-F2B55BB962BB}"/>
              </a:ext>
            </a:extLst>
          </p:cNvPr>
          <p:cNvSpPr/>
          <p:nvPr/>
        </p:nvSpPr>
        <p:spPr>
          <a:xfrm>
            <a:off x="6011358" y="1362919"/>
            <a:ext cx="1232546" cy="12325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DFD39BB-A88B-496C-B57D-EFF114ED3076}"/>
              </a:ext>
            </a:extLst>
          </p:cNvPr>
          <p:cNvSpPr/>
          <p:nvPr/>
        </p:nvSpPr>
        <p:spPr>
          <a:xfrm>
            <a:off x="3955841" y="1362919"/>
            <a:ext cx="1232546" cy="12325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819039C-512B-42F7-A1BC-9778DF8D189A}"/>
              </a:ext>
            </a:extLst>
          </p:cNvPr>
          <p:cNvSpPr/>
          <p:nvPr/>
        </p:nvSpPr>
        <p:spPr>
          <a:xfrm>
            <a:off x="1944183" y="2812727"/>
            <a:ext cx="1232546" cy="12325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9102FBF-46DC-4036-A1F5-9DE6C79ADCA7}"/>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806004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r>
              <a:rPr lang="en-GB" sz="2800" b="1" dirty="0">
                <a:solidFill>
                  <a:schemeClr val="tx1"/>
                </a:solidFill>
                <a:latin typeface="Century Gothic" panose="020B0502020202020204" pitchFamily="34" charset="0"/>
              </a:rPr>
              <a:t>The lowest common multiple of 8 and 9 is 64.</a:t>
            </a:r>
          </a:p>
          <a:p>
            <a:pPr lvl="0" algn="ctr"/>
            <a:endParaRPr lang="en-GB" sz="2000" b="1" dirty="0">
              <a:solidFill>
                <a:schemeClr val="tx1"/>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3B1F5CC3-1E1B-401B-A367-63B6A8E43227}"/>
              </a:ext>
            </a:extLst>
          </p:cNvPr>
          <p:cNvGraphicFramePr>
            <a:graphicFrameLocks noGrp="1"/>
          </p:cNvGraphicFramePr>
          <p:nvPr/>
        </p:nvGraphicFramePr>
        <p:xfrm>
          <a:off x="2716693" y="4207954"/>
          <a:ext cx="3710614" cy="1808259"/>
        </p:xfrm>
        <a:graphic>
          <a:graphicData uri="http://schemas.openxmlformats.org/drawingml/2006/table">
            <a:tbl>
              <a:tblPr firstRow="1" bandRow="1">
                <a:tableStyleId>{5940675A-B579-460E-94D1-54222C63F5DA}</a:tableStyleId>
              </a:tblPr>
              <a:tblGrid>
                <a:gridCol w="1855307">
                  <a:extLst>
                    <a:ext uri="{9D8B030D-6E8A-4147-A177-3AD203B41FA5}">
                      <a16:colId xmlns:a16="http://schemas.microsoft.com/office/drawing/2014/main" val="4044729371"/>
                    </a:ext>
                  </a:extLst>
                </a:gridCol>
                <a:gridCol w="1855307">
                  <a:extLst>
                    <a:ext uri="{9D8B030D-6E8A-4147-A177-3AD203B41FA5}">
                      <a16:colId xmlns:a16="http://schemas.microsoft.com/office/drawing/2014/main" val="1015771299"/>
                    </a:ext>
                  </a:extLst>
                </a:gridCol>
              </a:tblGrid>
              <a:tr h="441795">
                <a:tc gridSpan="2">
                  <a:txBody>
                    <a:bodyPr/>
                    <a:lstStyle/>
                    <a:p>
                      <a:pPr algn="ctr"/>
                      <a:r>
                        <a:rPr lang="en-GB" sz="2000" b="1" dirty="0">
                          <a:latin typeface="Century Gothic" panose="020B0502020202020204" pitchFamily="34" charset="0"/>
                        </a:rPr>
                        <a:t>Key Facts</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latin typeface="Century Gothic" panose="020B0502020202020204" pitchFamily="34" charset="0"/>
                      </a:endParaRPr>
                    </a:p>
                  </a:txBody>
                  <a:tcPr anchor="ctr"/>
                </a:tc>
                <a:extLst>
                  <a:ext uri="{0D108BD9-81ED-4DB2-BD59-A6C34878D82A}">
                    <a16:rowId xmlns:a16="http://schemas.microsoft.com/office/drawing/2014/main" val="3362967025"/>
                  </a:ext>
                </a:extLst>
              </a:tr>
              <a:tr h="1325386">
                <a:tc>
                  <a:txBody>
                    <a:bodyPr/>
                    <a:lstStyle/>
                    <a:p>
                      <a:pPr algn="ctr"/>
                      <a:r>
                        <a:rPr lang="en-GB" sz="2000" b="1" dirty="0">
                          <a:latin typeface="Century Gothic" panose="020B0502020202020204" pitchFamily="34" charset="0"/>
                        </a:rPr>
                        <a:t>8 x 2 = 16</a:t>
                      </a:r>
                    </a:p>
                    <a:p>
                      <a:pPr algn="ctr"/>
                      <a:r>
                        <a:rPr lang="en-GB" sz="2000" b="1" dirty="0">
                          <a:latin typeface="Century Gothic" panose="020B0502020202020204" pitchFamily="34" charset="0"/>
                        </a:rPr>
                        <a:t>8 x 5 = 40</a:t>
                      </a:r>
                    </a:p>
                    <a:p>
                      <a:pPr algn="ctr"/>
                      <a:r>
                        <a:rPr lang="en-GB" sz="2000" b="1" dirty="0">
                          <a:latin typeface="Century Gothic" panose="020B0502020202020204" pitchFamily="34" charset="0"/>
                        </a:rPr>
                        <a:t>8 x 10 = 80</a:t>
                      </a:r>
                    </a:p>
                    <a:p>
                      <a:pPr algn="ctr"/>
                      <a:r>
                        <a:rPr lang="en-GB" sz="2000" b="1" dirty="0">
                          <a:latin typeface="Century Gothic" panose="020B0502020202020204" pitchFamily="34" charset="0"/>
                        </a:rPr>
                        <a:t>8 x 12 = 94</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9 x 2 = 18</a:t>
                      </a:r>
                    </a:p>
                    <a:p>
                      <a:pPr algn="ctr"/>
                      <a:r>
                        <a:rPr lang="en-GB" sz="2000" b="1" dirty="0">
                          <a:latin typeface="Century Gothic" panose="020B0502020202020204" pitchFamily="34" charset="0"/>
                        </a:rPr>
                        <a:t>9 x 5 = 45</a:t>
                      </a:r>
                    </a:p>
                    <a:p>
                      <a:pPr algn="ctr"/>
                      <a:r>
                        <a:rPr lang="en-GB" sz="2000" b="1" dirty="0">
                          <a:latin typeface="Century Gothic" panose="020B0502020202020204" pitchFamily="34" charset="0"/>
                        </a:rPr>
                        <a:t>9 x 10 = 90</a:t>
                      </a:r>
                    </a:p>
                    <a:p>
                      <a:pPr algn="ctr"/>
                      <a:r>
                        <a:rPr lang="en-GB" sz="2000" b="1" dirty="0">
                          <a:latin typeface="Century Gothic" panose="020B0502020202020204" pitchFamily="34" charset="0"/>
                        </a:rPr>
                        <a:t>9 x 12 = 108</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sp>
        <p:nvSpPr>
          <p:cNvPr id="9" name="TextBox 8">
            <a:extLst>
              <a:ext uri="{FF2B5EF4-FFF2-40B4-BE49-F238E27FC236}">
                <a16:creationId xmlns:a16="http://schemas.microsoft.com/office/drawing/2014/main" id="{13A1A0C8-3605-43AB-A85D-272261ADD97C}"/>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1896836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r>
              <a:rPr lang="en-GB" sz="2800" b="1" dirty="0">
                <a:solidFill>
                  <a:schemeClr val="tx1"/>
                </a:solidFill>
                <a:latin typeface="Century Gothic" panose="020B0502020202020204" pitchFamily="34" charset="0"/>
              </a:rPr>
              <a:t>The lowest common multiple of 8 and 9 is 64.</a:t>
            </a:r>
          </a:p>
          <a:p>
            <a:pPr lvl="0" algn="ctr"/>
            <a:endParaRPr lang="en-GB" sz="28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False, the lowest common multiple of 8 and 9 is 72.</a:t>
            </a:r>
          </a:p>
          <a:p>
            <a:pPr lvl="0" algn="ctr"/>
            <a:endParaRPr lang="en-GB" sz="2000" b="1" dirty="0">
              <a:solidFill>
                <a:schemeClr val="tx1"/>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3B1F5CC3-1E1B-401B-A367-63B6A8E43227}"/>
              </a:ext>
            </a:extLst>
          </p:cNvPr>
          <p:cNvGraphicFramePr>
            <a:graphicFrameLocks noGrp="1"/>
          </p:cNvGraphicFramePr>
          <p:nvPr/>
        </p:nvGraphicFramePr>
        <p:xfrm>
          <a:off x="2716693" y="4207954"/>
          <a:ext cx="3710614" cy="1808259"/>
        </p:xfrm>
        <a:graphic>
          <a:graphicData uri="http://schemas.openxmlformats.org/drawingml/2006/table">
            <a:tbl>
              <a:tblPr firstRow="1" bandRow="1">
                <a:tableStyleId>{5940675A-B579-460E-94D1-54222C63F5DA}</a:tableStyleId>
              </a:tblPr>
              <a:tblGrid>
                <a:gridCol w="1855307">
                  <a:extLst>
                    <a:ext uri="{9D8B030D-6E8A-4147-A177-3AD203B41FA5}">
                      <a16:colId xmlns:a16="http://schemas.microsoft.com/office/drawing/2014/main" val="4044729371"/>
                    </a:ext>
                  </a:extLst>
                </a:gridCol>
                <a:gridCol w="1855307">
                  <a:extLst>
                    <a:ext uri="{9D8B030D-6E8A-4147-A177-3AD203B41FA5}">
                      <a16:colId xmlns:a16="http://schemas.microsoft.com/office/drawing/2014/main" val="1015771299"/>
                    </a:ext>
                  </a:extLst>
                </a:gridCol>
              </a:tblGrid>
              <a:tr h="441795">
                <a:tc gridSpan="2">
                  <a:txBody>
                    <a:bodyPr/>
                    <a:lstStyle/>
                    <a:p>
                      <a:pPr algn="ctr"/>
                      <a:r>
                        <a:rPr lang="en-GB" sz="2000" b="1" dirty="0">
                          <a:latin typeface="Century Gothic" panose="020B0502020202020204" pitchFamily="34" charset="0"/>
                        </a:rPr>
                        <a:t>Key Facts</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latin typeface="Century Gothic" panose="020B0502020202020204" pitchFamily="34" charset="0"/>
                      </a:endParaRPr>
                    </a:p>
                  </a:txBody>
                  <a:tcPr anchor="ctr"/>
                </a:tc>
                <a:extLst>
                  <a:ext uri="{0D108BD9-81ED-4DB2-BD59-A6C34878D82A}">
                    <a16:rowId xmlns:a16="http://schemas.microsoft.com/office/drawing/2014/main" val="3362967025"/>
                  </a:ext>
                </a:extLst>
              </a:tr>
              <a:tr h="1325386">
                <a:tc>
                  <a:txBody>
                    <a:bodyPr/>
                    <a:lstStyle/>
                    <a:p>
                      <a:pPr algn="ctr"/>
                      <a:r>
                        <a:rPr lang="en-GB" sz="2000" b="1" dirty="0">
                          <a:latin typeface="Century Gothic" panose="020B0502020202020204" pitchFamily="34" charset="0"/>
                        </a:rPr>
                        <a:t>8 x 2 = 16</a:t>
                      </a:r>
                    </a:p>
                    <a:p>
                      <a:pPr algn="ctr"/>
                      <a:r>
                        <a:rPr lang="en-GB" sz="2000" b="1" dirty="0">
                          <a:latin typeface="Century Gothic" panose="020B0502020202020204" pitchFamily="34" charset="0"/>
                        </a:rPr>
                        <a:t>8 x 5 = 40</a:t>
                      </a:r>
                    </a:p>
                    <a:p>
                      <a:pPr algn="ctr"/>
                      <a:r>
                        <a:rPr lang="en-GB" sz="2000" b="1" dirty="0">
                          <a:latin typeface="Century Gothic" panose="020B0502020202020204" pitchFamily="34" charset="0"/>
                        </a:rPr>
                        <a:t>8 x 10 = 80</a:t>
                      </a:r>
                    </a:p>
                    <a:p>
                      <a:pPr algn="ctr"/>
                      <a:r>
                        <a:rPr lang="en-GB" sz="2000" b="1" dirty="0">
                          <a:latin typeface="Century Gothic" panose="020B0502020202020204" pitchFamily="34" charset="0"/>
                        </a:rPr>
                        <a:t>8 x 12 = 94</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9 x 2 = 18</a:t>
                      </a:r>
                    </a:p>
                    <a:p>
                      <a:pPr algn="ctr"/>
                      <a:r>
                        <a:rPr lang="en-GB" sz="2000" b="1" dirty="0">
                          <a:latin typeface="Century Gothic" panose="020B0502020202020204" pitchFamily="34" charset="0"/>
                        </a:rPr>
                        <a:t>9 x 5 = 45</a:t>
                      </a:r>
                    </a:p>
                    <a:p>
                      <a:pPr algn="ctr"/>
                      <a:r>
                        <a:rPr lang="en-GB" sz="2000" b="1" dirty="0">
                          <a:latin typeface="Century Gothic" panose="020B0502020202020204" pitchFamily="34" charset="0"/>
                        </a:rPr>
                        <a:t>9 x 10 = 90</a:t>
                      </a:r>
                    </a:p>
                    <a:p>
                      <a:pPr algn="ctr"/>
                      <a:r>
                        <a:rPr lang="en-GB" sz="2000" b="1" dirty="0">
                          <a:latin typeface="Century Gothic" panose="020B0502020202020204" pitchFamily="34" charset="0"/>
                        </a:rPr>
                        <a:t>9 x 12 = 108</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sp>
        <p:nvSpPr>
          <p:cNvPr id="9" name="TextBox 8">
            <a:extLst>
              <a:ext uri="{FF2B5EF4-FFF2-40B4-BE49-F238E27FC236}">
                <a16:creationId xmlns:a16="http://schemas.microsoft.com/office/drawing/2014/main" id="{82277514-06C6-4134-8509-79245E58BE71}"/>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4022435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Here is part of a 100 square.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 common multiple of 4 and 12 has been circled. Circle the next 3. </a:t>
            </a:r>
          </a:p>
          <a:p>
            <a:pPr lvl="0" algn="ctr"/>
            <a:endParaRPr lang="en-GB" sz="2000" b="1" dirty="0">
              <a:solidFill>
                <a:schemeClr val="tx1"/>
              </a:solidFill>
              <a:latin typeface="Century Gothic" panose="020B0502020202020204" pitchFamily="34" charset="0"/>
            </a:endParaRPr>
          </a:p>
        </p:txBody>
      </p:sp>
      <p:graphicFrame>
        <p:nvGraphicFramePr>
          <p:cNvPr id="22" name="Table 21">
            <a:extLst>
              <a:ext uri="{FF2B5EF4-FFF2-40B4-BE49-F238E27FC236}">
                <a16:creationId xmlns:a16="http://schemas.microsoft.com/office/drawing/2014/main" id="{08CDCF76-097C-4C21-B7B7-70875BC085A8}"/>
              </a:ext>
            </a:extLst>
          </p:cNvPr>
          <p:cNvGraphicFramePr>
            <a:graphicFrameLocks noGrp="1"/>
          </p:cNvGraphicFramePr>
          <p:nvPr/>
        </p:nvGraphicFramePr>
        <p:xfrm>
          <a:off x="2313905" y="1339802"/>
          <a:ext cx="4516190" cy="2243580"/>
        </p:xfrm>
        <a:graphic>
          <a:graphicData uri="http://schemas.openxmlformats.org/drawingml/2006/table">
            <a:tbl>
              <a:tblPr firstRow="1" bandRow="1">
                <a:tableStyleId>{5C22544A-7EE6-4342-B048-85BDC9FD1C3A}</a:tableStyleId>
              </a:tblPr>
              <a:tblGrid>
                <a:gridCol w="451619">
                  <a:extLst>
                    <a:ext uri="{9D8B030D-6E8A-4147-A177-3AD203B41FA5}">
                      <a16:colId xmlns:a16="http://schemas.microsoft.com/office/drawing/2014/main" val="3282651480"/>
                    </a:ext>
                  </a:extLst>
                </a:gridCol>
                <a:gridCol w="451619">
                  <a:extLst>
                    <a:ext uri="{9D8B030D-6E8A-4147-A177-3AD203B41FA5}">
                      <a16:colId xmlns:a16="http://schemas.microsoft.com/office/drawing/2014/main" val="2431878003"/>
                    </a:ext>
                  </a:extLst>
                </a:gridCol>
                <a:gridCol w="451619">
                  <a:extLst>
                    <a:ext uri="{9D8B030D-6E8A-4147-A177-3AD203B41FA5}">
                      <a16:colId xmlns:a16="http://schemas.microsoft.com/office/drawing/2014/main" val="4126714791"/>
                    </a:ext>
                  </a:extLst>
                </a:gridCol>
                <a:gridCol w="451619">
                  <a:extLst>
                    <a:ext uri="{9D8B030D-6E8A-4147-A177-3AD203B41FA5}">
                      <a16:colId xmlns:a16="http://schemas.microsoft.com/office/drawing/2014/main" val="168562698"/>
                    </a:ext>
                  </a:extLst>
                </a:gridCol>
                <a:gridCol w="451619">
                  <a:extLst>
                    <a:ext uri="{9D8B030D-6E8A-4147-A177-3AD203B41FA5}">
                      <a16:colId xmlns:a16="http://schemas.microsoft.com/office/drawing/2014/main" val="3539227133"/>
                    </a:ext>
                  </a:extLst>
                </a:gridCol>
                <a:gridCol w="451619">
                  <a:extLst>
                    <a:ext uri="{9D8B030D-6E8A-4147-A177-3AD203B41FA5}">
                      <a16:colId xmlns:a16="http://schemas.microsoft.com/office/drawing/2014/main" val="437613686"/>
                    </a:ext>
                  </a:extLst>
                </a:gridCol>
                <a:gridCol w="451619">
                  <a:extLst>
                    <a:ext uri="{9D8B030D-6E8A-4147-A177-3AD203B41FA5}">
                      <a16:colId xmlns:a16="http://schemas.microsoft.com/office/drawing/2014/main" val="2479630642"/>
                    </a:ext>
                  </a:extLst>
                </a:gridCol>
                <a:gridCol w="451619">
                  <a:extLst>
                    <a:ext uri="{9D8B030D-6E8A-4147-A177-3AD203B41FA5}">
                      <a16:colId xmlns:a16="http://schemas.microsoft.com/office/drawing/2014/main" val="3541557065"/>
                    </a:ext>
                  </a:extLst>
                </a:gridCol>
                <a:gridCol w="451619">
                  <a:extLst>
                    <a:ext uri="{9D8B030D-6E8A-4147-A177-3AD203B41FA5}">
                      <a16:colId xmlns:a16="http://schemas.microsoft.com/office/drawing/2014/main" val="3818900722"/>
                    </a:ext>
                  </a:extLst>
                </a:gridCol>
                <a:gridCol w="451619">
                  <a:extLst>
                    <a:ext uri="{9D8B030D-6E8A-4147-A177-3AD203B41FA5}">
                      <a16:colId xmlns:a16="http://schemas.microsoft.com/office/drawing/2014/main" val="869024427"/>
                    </a:ext>
                  </a:extLst>
                </a:gridCol>
              </a:tblGrid>
              <a:tr h="448716">
                <a:tc>
                  <a:txBody>
                    <a:bodyPr/>
                    <a:lstStyle/>
                    <a:p>
                      <a:pPr algn="ctr"/>
                      <a:r>
                        <a:rPr lang="en-GB" sz="1900" b="1" dirty="0">
                          <a:solidFill>
                            <a:schemeClr val="tx1"/>
                          </a:solidFill>
                          <a:latin typeface="Century Gothic" panose="020B0502020202020204" pitchFamily="34" charset="0"/>
                        </a:rPr>
                        <a:t>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59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4820975"/>
                  </a:ext>
                </a:extLst>
              </a:tr>
              <a:tr h="448716">
                <a:tc>
                  <a:txBody>
                    <a:bodyPr/>
                    <a:lstStyle/>
                    <a:p>
                      <a:pPr algn="ctr"/>
                      <a:r>
                        <a:rPr lang="en-GB" sz="1900" b="1" dirty="0">
                          <a:solidFill>
                            <a:schemeClr val="tx1"/>
                          </a:solidFill>
                          <a:latin typeface="Century Gothic" panose="020B0502020202020204" pitchFamily="34" charset="0"/>
                        </a:rPr>
                        <a:t>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63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2592327"/>
                  </a:ext>
                </a:extLst>
              </a:tr>
              <a:tr h="448716">
                <a:tc>
                  <a:txBody>
                    <a:bodyPr/>
                    <a:lstStyle/>
                    <a:p>
                      <a:pPr algn="ctr"/>
                      <a:r>
                        <a:rPr lang="en-GB" sz="1900" b="1" dirty="0">
                          <a:solidFill>
                            <a:schemeClr val="tx1"/>
                          </a:solidFill>
                          <a:latin typeface="Century Gothic" panose="020B0502020202020204" pitchFamily="34" charset="0"/>
                        </a:rPr>
                        <a:t>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1354062"/>
                  </a:ext>
                </a:extLst>
              </a:tr>
              <a:tr h="448716">
                <a:tc>
                  <a:txBody>
                    <a:bodyPr/>
                    <a:lstStyle/>
                    <a:p>
                      <a:pPr algn="ctr"/>
                      <a:r>
                        <a:rPr lang="en-GB" sz="1900" b="1" dirty="0">
                          <a:solidFill>
                            <a:schemeClr val="tx1"/>
                          </a:solidFill>
                          <a:latin typeface="Century Gothic" panose="020B0502020202020204" pitchFamily="34" charset="0"/>
                        </a:rPr>
                        <a:t>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85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86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90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602830"/>
                  </a:ext>
                </a:extLst>
              </a:tr>
              <a:tr h="448716">
                <a:tc>
                  <a:txBody>
                    <a:bodyPr/>
                    <a:lstStyle/>
                    <a:p>
                      <a:pPr algn="ctr"/>
                      <a:r>
                        <a:rPr lang="en-GB" sz="1900" b="1" dirty="0">
                          <a:solidFill>
                            <a:schemeClr val="tx1"/>
                          </a:solidFill>
                          <a:latin typeface="Century Gothic" panose="020B0502020202020204" pitchFamily="34" charset="0"/>
                        </a:rPr>
                        <a:t>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94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97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100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426532"/>
                  </a:ext>
                </a:extLst>
              </a:tr>
            </a:tbl>
          </a:graphicData>
        </a:graphic>
      </p:graphicFrame>
      <p:graphicFrame>
        <p:nvGraphicFramePr>
          <p:cNvPr id="23" name="Table 22">
            <a:extLst>
              <a:ext uri="{FF2B5EF4-FFF2-40B4-BE49-F238E27FC236}">
                <a16:creationId xmlns:a16="http://schemas.microsoft.com/office/drawing/2014/main" id="{40227017-CDC2-4710-9685-6965B2E14D6D}"/>
              </a:ext>
            </a:extLst>
          </p:cNvPr>
          <p:cNvGraphicFramePr>
            <a:graphicFrameLocks noGrp="1"/>
          </p:cNvGraphicFramePr>
          <p:nvPr/>
        </p:nvGraphicFramePr>
        <p:xfrm>
          <a:off x="2716693" y="4207954"/>
          <a:ext cx="3710614" cy="1809795"/>
        </p:xfrm>
        <a:graphic>
          <a:graphicData uri="http://schemas.openxmlformats.org/drawingml/2006/table">
            <a:tbl>
              <a:tblPr firstRow="1" bandRow="1">
                <a:tableStyleId>{5940675A-B579-460E-94D1-54222C63F5DA}</a:tableStyleId>
              </a:tblPr>
              <a:tblGrid>
                <a:gridCol w="1855307">
                  <a:extLst>
                    <a:ext uri="{9D8B030D-6E8A-4147-A177-3AD203B41FA5}">
                      <a16:colId xmlns:a16="http://schemas.microsoft.com/office/drawing/2014/main" val="4044729371"/>
                    </a:ext>
                  </a:extLst>
                </a:gridCol>
                <a:gridCol w="1855307">
                  <a:extLst>
                    <a:ext uri="{9D8B030D-6E8A-4147-A177-3AD203B41FA5}">
                      <a16:colId xmlns:a16="http://schemas.microsoft.com/office/drawing/2014/main" val="1015771299"/>
                    </a:ext>
                  </a:extLst>
                </a:gridCol>
              </a:tblGrid>
              <a:tr h="441795">
                <a:tc gridSpan="2">
                  <a:txBody>
                    <a:bodyPr/>
                    <a:lstStyle/>
                    <a:p>
                      <a:pPr algn="ctr"/>
                      <a:r>
                        <a:rPr lang="en-GB" sz="2000" b="1" dirty="0">
                          <a:latin typeface="Century Gothic" panose="020B0502020202020204" pitchFamily="34" charset="0"/>
                        </a:rPr>
                        <a:t>Key Facts</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latin typeface="Century Gothic" panose="020B0502020202020204" pitchFamily="34" charset="0"/>
                      </a:endParaRPr>
                    </a:p>
                  </a:txBody>
                  <a:tcPr anchor="ctr"/>
                </a:tc>
                <a:extLst>
                  <a:ext uri="{0D108BD9-81ED-4DB2-BD59-A6C34878D82A}">
                    <a16:rowId xmlns:a16="http://schemas.microsoft.com/office/drawing/2014/main" val="3362967025"/>
                  </a:ext>
                </a:extLst>
              </a:tr>
              <a:tr h="1368000">
                <a:tc>
                  <a:txBody>
                    <a:bodyPr/>
                    <a:lstStyle/>
                    <a:p>
                      <a:pPr algn="ctr"/>
                      <a:r>
                        <a:rPr lang="en-GB" sz="2000" b="1" dirty="0">
                          <a:latin typeface="Century Gothic" panose="020B0502020202020204" pitchFamily="34" charset="0"/>
                        </a:rPr>
                        <a:t>4 x 2 = 8</a:t>
                      </a:r>
                    </a:p>
                    <a:p>
                      <a:pPr algn="ctr"/>
                      <a:r>
                        <a:rPr lang="en-GB" sz="2000" b="1" dirty="0">
                          <a:latin typeface="Century Gothic" panose="020B0502020202020204" pitchFamily="34" charset="0"/>
                        </a:rPr>
                        <a:t>4 x 5 = 20</a:t>
                      </a:r>
                    </a:p>
                    <a:p>
                      <a:pPr algn="ctr"/>
                      <a:r>
                        <a:rPr lang="en-GB" sz="2000" b="1" dirty="0">
                          <a:latin typeface="Century Gothic" panose="020B0502020202020204" pitchFamily="34" charset="0"/>
                        </a:rPr>
                        <a:t>4 x 10 = 40</a:t>
                      </a:r>
                    </a:p>
                    <a:p>
                      <a:pPr algn="ctr"/>
                      <a:r>
                        <a:rPr lang="en-GB" sz="2000" b="1" dirty="0">
                          <a:latin typeface="Century Gothic" panose="020B0502020202020204" pitchFamily="34" charset="0"/>
                        </a:rPr>
                        <a:t>4 x 12 =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12 x 2 = 24</a:t>
                      </a:r>
                    </a:p>
                    <a:p>
                      <a:pPr algn="ctr"/>
                      <a:r>
                        <a:rPr lang="en-GB" sz="2000" b="1" dirty="0">
                          <a:latin typeface="Century Gothic" panose="020B0502020202020204" pitchFamily="34" charset="0"/>
                        </a:rPr>
                        <a:t>12 x 5 = 60</a:t>
                      </a:r>
                    </a:p>
                    <a:p>
                      <a:pPr algn="ctr"/>
                      <a:r>
                        <a:rPr lang="en-GB" sz="2000" b="1" dirty="0">
                          <a:latin typeface="Century Gothic" panose="020B0502020202020204" pitchFamily="34" charset="0"/>
                        </a:rPr>
                        <a:t>12 x 10 = 120</a:t>
                      </a:r>
                    </a:p>
                    <a:p>
                      <a:pPr algn="ctr"/>
                      <a:r>
                        <a:rPr lang="en-GB" sz="2000" b="1" dirty="0">
                          <a:latin typeface="Century Gothic" panose="020B0502020202020204" pitchFamily="34" charset="0"/>
                        </a:rPr>
                        <a:t>12 x 12 = 144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sp>
        <p:nvSpPr>
          <p:cNvPr id="24" name="Oval 23">
            <a:extLst>
              <a:ext uri="{FF2B5EF4-FFF2-40B4-BE49-F238E27FC236}">
                <a16:creationId xmlns:a16="http://schemas.microsoft.com/office/drawing/2014/main" id="{A270BF4C-83A9-4BED-B3B6-DEF428104C93}"/>
              </a:ext>
            </a:extLst>
          </p:cNvPr>
          <p:cNvSpPr/>
          <p:nvPr/>
        </p:nvSpPr>
        <p:spPr>
          <a:xfrm>
            <a:off x="6391037" y="1343910"/>
            <a:ext cx="432000" cy="432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65E4812-B21C-4CF9-A406-79B9A42AB923}"/>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1075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5/6  Block 4 – Multiplication and Division – Step 1</a:t>
            </a:r>
          </a:p>
          <a:p>
            <a:pPr algn="ctr"/>
            <a:r>
              <a:rPr lang="en-GB" sz="2000" b="1" u="sng" dirty="0">
                <a:solidFill>
                  <a:srgbClr val="E7E6E6">
                    <a:lumMod val="50000"/>
                  </a:srgbClr>
                </a:solidFill>
                <a:latin typeface="Century Gothic" panose="020B0502020202020204" pitchFamily="34" charset="0"/>
              </a:rPr>
              <a:t>Tuesday 16</a:t>
            </a:r>
            <a:r>
              <a:rPr lang="en-GB" sz="2000" b="1" u="sng" baseline="30000" dirty="0">
                <a:solidFill>
                  <a:srgbClr val="E7E6E6">
                    <a:lumMod val="50000"/>
                  </a:srgbClr>
                </a:solidFill>
                <a:latin typeface="Century Gothic" panose="020B0502020202020204" pitchFamily="34" charset="0"/>
              </a:rPr>
              <a:t>th</a:t>
            </a:r>
            <a:r>
              <a:rPr lang="en-GB" sz="2000" b="1" u="sng" dirty="0">
                <a:solidFill>
                  <a:srgbClr val="E7E6E6">
                    <a:lumMod val="50000"/>
                  </a:srgbClr>
                </a:solidFill>
                <a:latin typeface="Century Gothic" panose="020B0502020202020204" pitchFamily="34" charset="0"/>
              </a:rPr>
              <a:t> June 2020</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5: Multiples</a:t>
            </a:r>
          </a:p>
          <a:p>
            <a:pPr algn="ctr"/>
            <a:r>
              <a:rPr lang="en-GB" sz="4800" b="1" dirty="0">
                <a:solidFill>
                  <a:schemeClr val="bg2">
                    <a:lumMod val="25000"/>
                  </a:schemeClr>
                </a:solidFill>
                <a:latin typeface="Century Gothic" panose="020B0502020202020204" pitchFamily="34" charset="0"/>
              </a:rPr>
              <a:t>Year 6: Common Multiples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Here is part of a 100 square.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 common multiple of 4 and 12 has been circled. Circle the next 3. </a:t>
            </a:r>
          </a:p>
          <a:p>
            <a:pPr lvl="0" algn="ctr"/>
            <a:endParaRPr lang="en-GB" sz="2000" b="1" dirty="0">
              <a:solidFill>
                <a:schemeClr val="tx1"/>
              </a:solidFill>
              <a:latin typeface="Century Gothic" panose="020B0502020202020204" pitchFamily="34" charset="0"/>
            </a:endParaRPr>
          </a:p>
        </p:txBody>
      </p:sp>
      <p:graphicFrame>
        <p:nvGraphicFramePr>
          <p:cNvPr id="22" name="Table 21">
            <a:extLst>
              <a:ext uri="{FF2B5EF4-FFF2-40B4-BE49-F238E27FC236}">
                <a16:creationId xmlns:a16="http://schemas.microsoft.com/office/drawing/2014/main" id="{08CDCF76-097C-4C21-B7B7-70875BC085A8}"/>
              </a:ext>
            </a:extLst>
          </p:cNvPr>
          <p:cNvGraphicFramePr>
            <a:graphicFrameLocks noGrp="1"/>
          </p:cNvGraphicFramePr>
          <p:nvPr/>
        </p:nvGraphicFramePr>
        <p:xfrm>
          <a:off x="2313905" y="1339802"/>
          <a:ext cx="4516190" cy="2243580"/>
        </p:xfrm>
        <a:graphic>
          <a:graphicData uri="http://schemas.openxmlformats.org/drawingml/2006/table">
            <a:tbl>
              <a:tblPr firstRow="1" bandRow="1">
                <a:tableStyleId>{5C22544A-7EE6-4342-B048-85BDC9FD1C3A}</a:tableStyleId>
              </a:tblPr>
              <a:tblGrid>
                <a:gridCol w="451619">
                  <a:extLst>
                    <a:ext uri="{9D8B030D-6E8A-4147-A177-3AD203B41FA5}">
                      <a16:colId xmlns:a16="http://schemas.microsoft.com/office/drawing/2014/main" val="3282651480"/>
                    </a:ext>
                  </a:extLst>
                </a:gridCol>
                <a:gridCol w="451619">
                  <a:extLst>
                    <a:ext uri="{9D8B030D-6E8A-4147-A177-3AD203B41FA5}">
                      <a16:colId xmlns:a16="http://schemas.microsoft.com/office/drawing/2014/main" val="2431878003"/>
                    </a:ext>
                  </a:extLst>
                </a:gridCol>
                <a:gridCol w="451619">
                  <a:extLst>
                    <a:ext uri="{9D8B030D-6E8A-4147-A177-3AD203B41FA5}">
                      <a16:colId xmlns:a16="http://schemas.microsoft.com/office/drawing/2014/main" val="4126714791"/>
                    </a:ext>
                  </a:extLst>
                </a:gridCol>
                <a:gridCol w="451619">
                  <a:extLst>
                    <a:ext uri="{9D8B030D-6E8A-4147-A177-3AD203B41FA5}">
                      <a16:colId xmlns:a16="http://schemas.microsoft.com/office/drawing/2014/main" val="168562698"/>
                    </a:ext>
                  </a:extLst>
                </a:gridCol>
                <a:gridCol w="451619">
                  <a:extLst>
                    <a:ext uri="{9D8B030D-6E8A-4147-A177-3AD203B41FA5}">
                      <a16:colId xmlns:a16="http://schemas.microsoft.com/office/drawing/2014/main" val="3539227133"/>
                    </a:ext>
                  </a:extLst>
                </a:gridCol>
                <a:gridCol w="451619">
                  <a:extLst>
                    <a:ext uri="{9D8B030D-6E8A-4147-A177-3AD203B41FA5}">
                      <a16:colId xmlns:a16="http://schemas.microsoft.com/office/drawing/2014/main" val="437613686"/>
                    </a:ext>
                  </a:extLst>
                </a:gridCol>
                <a:gridCol w="451619">
                  <a:extLst>
                    <a:ext uri="{9D8B030D-6E8A-4147-A177-3AD203B41FA5}">
                      <a16:colId xmlns:a16="http://schemas.microsoft.com/office/drawing/2014/main" val="2479630642"/>
                    </a:ext>
                  </a:extLst>
                </a:gridCol>
                <a:gridCol w="451619">
                  <a:extLst>
                    <a:ext uri="{9D8B030D-6E8A-4147-A177-3AD203B41FA5}">
                      <a16:colId xmlns:a16="http://schemas.microsoft.com/office/drawing/2014/main" val="3541557065"/>
                    </a:ext>
                  </a:extLst>
                </a:gridCol>
                <a:gridCol w="451619">
                  <a:extLst>
                    <a:ext uri="{9D8B030D-6E8A-4147-A177-3AD203B41FA5}">
                      <a16:colId xmlns:a16="http://schemas.microsoft.com/office/drawing/2014/main" val="3818900722"/>
                    </a:ext>
                  </a:extLst>
                </a:gridCol>
                <a:gridCol w="451619">
                  <a:extLst>
                    <a:ext uri="{9D8B030D-6E8A-4147-A177-3AD203B41FA5}">
                      <a16:colId xmlns:a16="http://schemas.microsoft.com/office/drawing/2014/main" val="869024427"/>
                    </a:ext>
                  </a:extLst>
                </a:gridCol>
              </a:tblGrid>
              <a:tr h="448716">
                <a:tc>
                  <a:txBody>
                    <a:bodyPr/>
                    <a:lstStyle/>
                    <a:p>
                      <a:pPr algn="ctr"/>
                      <a:r>
                        <a:rPr lang="en-GB" sz="1900" b="1" dirty="0">
                          <a:solidFill>
                            <a:schemeClr val="bg2">
                              <a:lumMod val="50000"/>
                            </a:schemeClr>
                          </a:solidFill>
                          <a:latin typeface="Century Gothic" panose="020B0502020202020204" pitchFamily="34" charset="0"/>
                        </a:rPr>
                        <a:t>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59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tx1"/>
                          </a:solidFill>
                          <a:latin typeface="Century Gothic" panose="020B0502020202020204" pitchFamily="34" charset="0"/>
                        </a:rPr>
                        <a:t>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4820975"/>
                  </a:ext>
                </a:extLst>
              </a:tr>
              <a:tr h="448716">
                <a:tc>
                  <a:txBody>
                    <a:bodyPr/>
                    <a:lstStyle/>
                    <a:p>
                      <a:pPr algn="ctr"/>
                      <a:r>
                        <a:rPr lang="en-GB" sz="1900" b="1" dirty="0">
                          <a:solidFill>
                            <a:schemeClr val="bg2">
                              <a:lumMod val="50000"/>
                            </a:schemeClr>
                          </a:solidFill>
                          <a:latin typeface="Century Gothic" panose="020B0502020202020204" pitchFamily="34" charset="0"/>
                        </a:rPr>
                        <a:t>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63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2592327"/>
                  </a:ext>
                </a:extLst>
              </a:tr>
              <a:tr h="448716">
                <a:tc>
                  <a:txBody>
                    <a:bodyPr/>
                    <a:lstStyle/>
                    <a:p>
                      <a:pPr algn="ctr"/>
                      <a:r>
                        <a:rPr lang="en-GB" sz="1900" b="1" dirty="0">
                          <a:solidFill>
                            <a:schemeClr val="bg2">
                              <a:lumMod val="50000"/>
                            </a:schemeClr>
                          </a:solidFill>
                          <a:latin typeface="Century Gothic" panose="020B0502020202020204" pitchFamily="34" charset="0"/>
                        </a:rPr>
                        <a:t>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rgbClr val="FF0000"/>
                          </a:solidFill>
                          <a:latin typeface="Century Gothic" panose="020B0502020202020204" pitchFamily="34" charset="0"/>
                        </a:rPr>
                        <a:t>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1354062"/>
                  </a:ext>
                </a:extLst>
              </a:tr>
              <a:tr h="448716">
                <a:tc>
                  <a:txBody>
                    <a:bodyPr/>
                    <a:lstStyle/>
                    <a:p>
                      <a:pPr algn="ctr"/>
                      <a:r>
                        <a:rPr lang="en-GB" sz="1900" b="1" dirty="0">
                          <a:solidFill>
                            <a:schemeClr val="bg2">
                              <a:lumMod val="50000"/>
                            </a:schemeClr>
                          </a:solidFill>
                          <a:latin typeface="Century Gothic" panose="020B0502020202020204" pitchFamily="34" charset="0"/>
                        </a:rPr>
                        <a:t>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rgbClr val="FF0000"/>
                          </a:solidFill>
                          <a:latin typeface="Century Gothic" panose="020B0502020202020204" pitchFamily="34" charset="0"/>
                        </a:rPr>
                        <a:t>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85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86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90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602830"/>
                  </a:ext>
                </a:extLst>
              </a:tr>
              <a:tr h="448716">
                <a:tc>
                  <a:txBody>
                    <a:bodyPr/>
                    <a:lstStyle/>
                    <a:p>
                      <a:pPr algn="ctr"/>
                      <a:r>
                        <a:rPr lang="en-GB" sz="1900" b="1" dirty="0">
                          <a:solidFill>
                            <a:schemeClr val="bg2">
                              <a:lumMod val="50000"/>
                            </a:schemeClr>
                          </a:solidFill>
                          <a:latin typeface="Century Gothic" panose="020B0502020202020204" pitchFamily="34" charset="0"/>
                        </a:rPr>
                        <a:t>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94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rgbClr val="FF0000"/>
                          </a:solidFill>
                          <a:latin typeface="Century Gothic" panose="020B0502020202020204" pitchFamily="34" charset="0"/>
                        </a:rPr>
                        <a:t>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97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900" b="1" dirty="0">
                          <a:solidFill>
                            <a:schemeClr val="bg2">
                              <a:lumMod val="50000"/>
                            </a:schemeClr>
                          </a:solidFill>
                          <a:latin typeface="Century Gothic" panose="020B0502020202020204" pitchFamily="34" charset="0"/>
                        </a:rPr>
                        <a:t>100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426532"/>
                  </a:ext>
                </a:extLst>
              </a:tr>
            </a:tbl>
          </a:graphicData>
        </a:graphic>
      </p:graphicFrame>
      <p:graphicFrame>
        <p:nvGraphicFramePr>
          <p:cNvPr id="23" name="Table 22">
            <a:extLst>
              <a:ext uri="{FF2B5EF4-FFF2-40B4-BE49-F238E27FC236}">
                <a16:creationId xmlns:a16="http://schemas.microsoft.com/office/drawing/2014/main" id="{40227017-CDC2-4710-9685-6965B2E14D6D}"/>
              </a:ext>
            </a:extLst>
          </p:cNvPr>
          <p:cNvGraphicFramePr>
            <a:graphicFrameLocks noGrp="1"/>
          </p:cNvGraphicFramePr>
          <p:nvPr/>
        </p:nvGraphicFramePr>
        <p:xfrm>
          <a:off x="2716693" y="4207954"/>
          <a:ext cx="3710614" cy="1809795"/>
        </p:xfrm>
        <a:graphic>
          <a:graphicData uri="http://schemas.openxmlformats.org/drawingml/2006/table">
            <a:tbl>
              <a:tblPr firstRow="1" bandRow="1">
                <a:tableStyleId>{5940675A-B579-460E-94D1-54222C63F5DA}</a:tableStyleId>
              </a:tblPr>
              <a:tblGrid>
                <a:gridCol w="1855307">
                  <a:extLst>
                    <a:ext uri="{9D8B030D-6E8A-4147-A177-3AD203B41FA5}">
                      <a16:colId xmlns:a16="http://schemas.microsoft.com/office/drawing/2014/main" val="4044729371"/>
                    </a:ext>
                  </a:extLst>
                </a:gridCol>
                <a:gridCol w="1855307">
                  <a:extLst>
                    <a:ext uri="{9D8B030D-6E8A-4147-A177-3AD203B41FA5}">
                      <a16:colId xmlns:a16="http://schemas.microsoft.com/office/drawing/2014/main" val="1015771299"/>
                    </a:ext>
                  </a:extLst>
                </a:gridCol>
              </a:tblGrid>
              <a:tr h="441795">
                <a:tc gridSpan="2">
                  <a:txBody>
                    <a:bodyPr/>
                    <a:lstStyle/>
                    <a:p>
                      <a:pPr algn="ctr"/>
                      <a:r>
                        <a:rPr lang="en-GB" sz="2000" b="1" dirty="0">
                          <a:latin typeface="Century Gothic" panose="020B0502020202020204" pitchFamily="34" charset="0"/>
                        </a:rPr>
                        <a:t>Key Facts</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latin typeface="Century Gothic" panose="020B0502020202020204" pitchFamily="34" charset="0"/>
                      </a:endParaRPr>
                    </a:p>
                  </a:txBody>
                  <a:tcPr anchor="ctr"/>
                </a:tc>
                <a:extLst>
                  <a:ext uri="{0D108BD9-81ED-4DB2-BD59-A6C34878D82A}">
                    <a16:rowId xmlns:a16="http://schemas.microsoft.com/office/drawing/2014/main" val="3362967025"/>
                  </a:ext>
                </a:extLst>
              </a:tr>
              <a:tr h="1368000">
                <a:tc>
                  <a:txBody>
                    <a:bodyPr/>
                    <a:lstStyle/>
                    <a:p>
                      <a:pPr algn="ctr"/>
                      <a:r>
                        <a:rPr lang="en-GB" sz="2000" b="1" dirty="0">
                          <a:latin typeface="Century Gothic" panose="020B0502020202020204" pitchFamily="34" charset="0"/>
                        </a:rPr>
                        <a:t>4 x 2 = 8</a:t>
                      </a:r>
                    </a:p>
                    <a:p>
                      <a:pPr algn="ctr"/>
                      <a:r>
                        <a:rPr lang="en-GB" sz="2000" b="1" dirty="0">
                          <a:latin typeface="Century Gothic" panose="020B0502020202020204" pitchFamily="34" charset="0"/>
                        </a:rPr>
                        <a:t>4 x 5 = 20</a:t>
                      </a:r>
                    </a:p>
                    <a:p>
                      <a:pPr algn="ctr"/>
                      <a:r>
                        <a:rPr lang="en-GB" sz="2000" b="1" dirty="0">
                          <a:latin typeface="Century Gothic" panose="020B0502020202020204" pitchFamily="34" charset="0"/>
                        </a:rPr>
                        <a:t>4 x 10 = 40</a:t>
                      </a:r>
                    </a:p>
                    <a:p>
                      <a:pPr algn="ctr"/>
                      <a:r>
                        <a:rPr lang="en-GB" sz="2000" b="1" dirty="0">
                          <a:latin typeface="Century Gothic" panose="020B0502020202020204" pitchFamily="34" charset="0"/>
                        </a:rPr>
                        <a:t>4 x 12 =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12 x 2 = 24</a:t>
                      </a:r>
                    </a:p>
                    <a:p>
                      <a:pPr algn="ctr"/>
                      <a:r>
                        <a:rPr lang="en-GB" sz="2000" b="1" dirty="0">
                          <a:latin typeface="Century Gothic" panose="020B0502020202020204" pitchFamily="34" charset="0"/>
                        </a:rPr>
                        <a:t>12 x 5 = 60</a:t>
                      </a:r>
                    </a:p>
                    <a:p>
                      <a:pPr algn="ctr"/>
                      <a:r>
                        <a:rPr lang="en-GB" sz="2000" b="1" dirty="0">
                          <a:latin typeface="Century Gothic" panose="020B0502020202020204" pitchFamily="34" charset="0"/>
                        </a:rPr>
                        <a:t>12 x 10 = 120</a:t>
                      </a:r>
                    </a:p>
                    <a:p>
                      <a:pPr algn="ctr"/>
                      <a:r>
                        <a:rPr lang="en-GB" sz="2000" b="1" dirty="0">
                          <a:latin typeface="Century Gothic" panose="020B0502020202020204" pitchFamily="34" charset="0"/>
                        </a:rPr>
                        <a:t>12 x 12 = 144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sp>
        <p:nvSpPr>
          <p:cNvPr id="24" name="Oval 23">
            <a:extLst>
              <a:ext uri="{FF2B5EF4-FFF2-40B4-BE49-F238E27FC236}">
                <a16:creationId xmlns:a16="http://schemas.microsoft.com/office/drawing/2014/main" id="{A270BF4C-83A9-4BED-B3B6-DEF428104C93}"/>
              </a:ext>
            </a:extLst>
          </p:cNvPr>
          <p:cNvSpPr/>
          <p:nvPr/>
        </p:nvSpPr>
        <p:spPr>
          <a:xfrm>
            <a:off x="6391037" y="1343910"/>
            <a:ext cx="432000" cy="432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979C717-37B6-4BB1-8C84-59A3C26A33FA}"/>
              </a:ext>
            </a:extLst>
          </p:cNvPr>
          <p:cNvSpPr/>
          <p:nvPr/>
        </p:nvSpPr>
        <p:spPr>
          <a:xfrm>
            <a:off x="2773843" y="2245592"/>
            <a:ext cx="432000" cy="43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0E3DD69-9FDA-4690-882B-1FBED4B09985}"/>
              </a:ext>
            </a:extLst>
          </p:cNvPr>
          <p:cNvSpPr/>
          <p:nvPr/>
        </p:nvSpPr>
        <p:spPr>
          <a:xfrm>
            <a:off x="3665781" y="2687117"/>
            <a:ext cx="432000" cy="43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64A0026-1D01-40AE-874B-760676F1F9E7}"/>
              </a:ext>
            </a:extLst>
          </p:cNvPr>
          <p:cNvSpPr/>
          <p:nvPr/>
        </p:nvSpPr>
        <p:spPr>
          <a:xfrm>
            <a:off x="4569429" y="3141857"/>
            <a:ext cx="432000" cy="43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6627DE2-18EF-4BFF-B8FA-DE5EDB557498}"/>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1688364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96F7FF18-D1DD-45F1-93AA-8B04C7862EB4}"/>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1" name="Rounded Rectangular Callout 4">
            <a:extLst>
              <a:ext uri="{FF2B5EF4-FFF2-40B4-BE49-F238E27FC236}">
                <a16:creationId xmlns:a16="http://schemas.microsoft.com/office/drawing/2014/main" id="{348848B0-4EDC-4302-B67E-AC2247E81DA0}"/>
              </a:ext>
            </a:extLst>
          </p:cNvPr>
          <p:cNvSpPr/>
          <p:nvPr/>
        </p:nvSpPr>
        <p:spPr>
          <a:xfrm>
            <a:off x="4117992" y="1583426"/>
            <a:ext cx="2998707" cy="1546636"/>
          </a:xfrm>
          <a:prstGeom prst="wedgeRoundRectCallout">
            <a:avLst>
              <a:gd name="adj1" fmla="val -60388"/>
              <a:gd name="adj2" fmla="val 3156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My number is a multiple of 6 and 7. It is even and below 50.</a:t>
            </a:r>
          </a:p>
        </p:txBody>
      </p:sp>
      <p:sp>
        <p:nvSpPr>
          <p:cNvPr id="12" name="Rectangle 11">
            <a:extLst>
              <a:ext uri="{FF2B5EF4-FFF2-40B4-BE49-F238E27FC236}">
                <a16:creationId xmlns:a16="http://schemas.microsoft.com/office/drawing/2014/main" id="{111212BB-4BBB-488E-B0D1-4018A8B21F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r>
              <a:rPr lang="en-GB" sz="1600" b="1" u="sng" dirty="0">
                <a:solidFill>
                  <a:schemeClr val="bg2">
                    <a:lumMod val="50000"/>
                  </a:schemeClr>
                </a:solidFill>
                <a:latin typeface="Century Gothic" panose="020B0502020202020204" pitchFamily="34" charset="0"/>
              </a:rPr>
              <a:t>Wednesday 17</a:t>
            </a:r>
            <a:r>
              <a:rPr lang="en-GB" sz="1600" b="1" u="sng" baseline="30000" dirty="0">
                <a:solidFill>
                  <a:schemeClr val="bg2">
                    <a:lumMod val="50000"/>
                  </a:schemeClr>
                </a:solidFill>
                <a:latin typeface="Century Gothic" panose="020B0502020202020204" pitchFamily="34" charset="0"/>
              </a:rPr>
              <a:t>th</a:t>
            </a:r>
            <a:r>
              <a:rPr lang="en-GB" sz="1600" b="1" u="sng" dirty="0">
                <a:solidFill>
                  <a:schemeClr val="bg2">
                    <a:lumMod val="50000"/>
                  </a:schemeClr>
                </a:solidFill>
                <a:latin typeface="Century Gothic" panose="020B0502020202020204" pitchFamily="34" charset="0"/>
              </a:rPr>
              <a:t> June 2020</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Kara is thinking of a number.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could her number be?</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there only one answer?</a:t>
            </a: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1D962B64-4452-4BBB-AE56-F9D6F514126B}"/>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107190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96F7FF18-D1DD-45F1-93AA-8B04C7862EB4}"/>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1" name="Rounded Rectangular Callout 4">
            <a:extLst>
              <a:ext uri="{FF2B5EF4-FFF2-40B4-BE49-F238E27FC236}">
                <a16:creationId xmlns:a16="http://schemas.microsoft.com/office/drawing/2014/main" id="{348848B0-4EDC-4302-B67E-AC2247E81DA0}"/>
              </a:ext>
            </a:extLst>
          </p:cNvPr>
          <p:cNvSpPr/>
          <p:nvPr/>
        </p:nvSpPr>
        <p:spPr>
          <a:xfrm>
            <a:off x="4117992" y="1583426"/>
            <a:ext cx="2998707" cy="1546636"/>
          </a:xfrm>
          <a:prstGeom prst="wedgeRoundRectCallout">
            <a:avLst>
              <a:gd name="adj1" fmla="val -60388"/>
              <a:gd name="adj2" fmla="val 3156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My number is a multiple of 6 and 7. It is even and below 50.</a:t>
            </a:r>
          </a:p>
        </p:txBody>
      </p:sp>
      <p:sp>
        <p:nvSpPr>
          <p:cNvPr id="12" name="Rectangle 11">
            <a:extLst>
              <a:ext uri="{FF2B5EF4-FFF2-40B4-BE49-F238E27FC236}">
                <a16:creationId xmlns:a16="http://schemas.microsoft.com/office/drawing/2014/main" id="{111212BB-4BBB-488E-B0D1-4018A8B21F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Kara is thinking of a number.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could her number be?</a:t>
            </a:r>
          </a:p>
          <a:p>
            <a:pPr lvl="0" algn="ctr"/>
            <a:r>
              <a:rPr lang="en-GB" sz="2000" b="1" dirty="0">
                <a:solidFill>
                  <a:srgbClr val="FF0000"/>
                </a:solidFill>
                <a:latin typeface="Century Gothic" panose="020B0502020202020204" pitchFamily="34" charset="0"/>
              </a:rPr>
              <a:t>42</a:t>
            </a:r>
          </a:p>
          <a:p>
            <a:pPr lvl="0" algn="ctr"/>
            <a:r>
              <a:rPr lang="en-GB" sz="2000" b="1" dirty="0">
                <a:solidFill>
                  <a:schemeClr val="tx1"/>
                </a:solidFill>
                <a:latin typeface="Century Gothic" panose="020B0502020202020204" pitchFamily="34" charset="0"/>
              </a:rPr>
              <a:t>Is there only one answer?</a:t>
            </a:r>
          </a:p>
          <a:p>
            <a:pPr lvl="0" algn="ctr"/>
            <a:r>
              <a:rPr lang="en-GB" sz="2000" b="1" dirty="0">
                <a:solidFill>
                  <a:srgbClr val="FF0000"/>
                </a:solidFill>
                <a:latin typeface="Century Gothic" panose="020B0502020202020204" pitchFamily="34" charset="0"/>
              </a:rPr>
              <a:t>Yes, there is only one answer.</a:t>
            </a: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D6126D2F-03E2-4366-BC67-0BC922BA57E1}"/>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222889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Below is a section of a hundred square.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Why are some of the numbers shaded? </a:t>
            </a:r>
          </a:p>
          <a:p>
            <a:pPr lvl="0" algn="ctr"/>
            <a:r>
              <a:rPr lang="en-GB" sz="2000" b="1" dirty="0">
                <a:solidFill>
                  <a:schemeClr val="tx1"/>
                </a:solidFill>
                <a:latin typeface="Century Gothic" panose="020B0502020202020204" pitchFamily="34" charset="0"/>
              </a:rPr>
              <a:t>Why do some of the numbers have circles around them?</a:t>
            </a:r>
          </a:p>
          <a:p>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7CDFB4B4-DE72-4843-837E-08B4B9FFE140}"/>
              </a:ext>
            </a:extLst>
          </p:cNvPr>
          <p:cNvGraphicFramePr>
            <a:graphicFrameLocks noGrp="1"/>
          </p:cNvGraphicFramePr>
          <p:nvPr>
            <p:extLst>
              <p:ext uri="{D42A27DB-BD31-4B8C-83A1-F6EECF244321}">
                <p14:modId xmlns:p14="http://schemas.microsoft.com/office/powerpoint/2010/main" val="41768343"/>
              </p:ext>
            </p:extLst>
          </p:nvPr>
        </p:nvGraphicFramePr>
        <p:xfrm>
          <a:off x="3137036" y="1287430"/>
          <a:ext cx="2595549" cy="2595549"/>
        </p:xfrm>
        <a:graphic>
          <a:graphicData uri="http://schemas.openxmlformats.org/drawingml/2006/table">
            <a:tbl>
              <a:tblPr firstRow="1" bandRow="1">
                <a:tableStyleId>{5C22544A-7EE6-4342-B048-85BDC9FD1C3A}</a:tableStyleId>
              </a:tblPr>
              <a:tblGrid>
                <a:gridCol w="865183">
                  <a:extLst>
                    <a:ext uri="{9D8B030D-6E8A-4147-A177-3AD203B41FA5}">
                      <a16:colId xmlns:a16="http://schemas.microsoft.com/office/drawing/2014/main" val="398130500"/>
                    </a:ext>
                  </a:extLst>
                </a:gridCol>
                <a:gridCol w="865183">
                  <a:extLst>
                    <a:ext uri="{9D8B030D-6E8A-4147-A177-3AD203B41FA5}">
                      <a16:colId xmlns:a16="http://schemas.microsoft.com/office/drawing/2014/main" val="1677572548"/>
                    </a:ext>
                  </a:extLst>
                </a:gridCol>
                <a:gridCol w="865183">
                  <a:extLst>
                    <a:ext uri="{9D8B030D-6E8A-4147-A177-3AD203B41FA5}">
                      <a16:colId xmlns:a16="http://schemas.microsoft.com/office/drawing/2014/main" val="2210650245"/>
                    </a:ext>
                  </a:extLst>
                </a:gridCol>
              </a:tblGrid>
              <a:tr h="865183">
                <a:tc>
                  <a:txBody>
                    <a:bodyPr/>
                    <a:lstStyle/>
                    <a:p>
                      <a:pPr algn="ctr"/>
                      <a:r>
                        <a:rPr lang="en-GB" sz="2400" b="1" dirty="0">
                          <a:solidFill>
                            <a:schemeClr val="tx1"/>
                          </a:solidFill>
                          <a:latin typeface="Century Gothic" panose="020B0502020202020204" pitchFamily="34" charset="0"/>
                        </a:rPr>
                        <a:t>32</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2400" b="1" dirty="0">
                          <a:solidFill>
                            <a:schemeClr val="tx1"/>
                          </a:solidFill>
                          <a:latin typeface="Century Gothic" panose="020B0502020202020204" pitchFamily="34" charset="0"/>
                        </a:rPr>
                        <a:t>33</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34</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9092542"/>
                  </a:ext>
                </a:extLst>
              </a:tr>
              <a:tr h="865183">
                <a:tc>
                  <a:txBody>
                    <a:bodyPr/>
                    <a:lstStyle/>
                    <a:p>
                      <a:pPr algn="ctr"/>
                      <a:r>
                        <a:rPr lang="en-GB" sz="2400" b="1" dirty="0">
                          <a:solidFill>
                            <a:schemeClr val="tx1"/>
                          </a:solidFill>
                          <a:latin typeface="Century Gothic" panose="020B0502020202020204" pitchFamily="34" charset="0"/>
                        </a:rPr>
                        <a:t>42</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43</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44</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34234854"/>
                  </a:ext>
                </a:extLst>
              </a:tr>
              <a:tr h="865183">
                <a:tc>
                  <a:txBody>
                    <a:bodyPr/>
                    <a:lstStyle/>
                    <a:p>
                      <a:pPr algn="ctr"/>
                      <a:r>
                        <a:rPr lang="en-GB" sz="2400" b="1" dirty="0">
                          <a:solidFill>
                            <a:schemeClr val="tx1"/>
                          </a:solidFill>
                          <a:latin typeface="Century Gothic" panose="020B0502020202020204" pitchFamily="34" charset="0"/>
                        </a:rPr>
                        <a:t>52</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2400" b="1" dirty="0">
                          <a:solidFill>
                            <a:schemeClr val="tx1"/>
                          </a:solidFill>
                          <a:latin typeface="Century Gothic" panose="020B0502020202020204" pitchFamily="34" charset="0"/>
                        </a:rPr>
                        <a:t>53</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54</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8256679"/>
                  </a:ext>
                </a:extLst>
              </a:tr>
            </a:tbl>
          </a:graphicData>
        </a:graphic>
      </p:graphicFrame>
      <p:sp>
        <p:nvSpPr>
          <p:cNvPr id="9" name="Oval 8">
            <a:extLst>
              <a:ext uri="{FF2B5EF4-FFF2-40B4-BE49-F238E27FC236}">
                <a16:creationId xmlns:a16="http://schemas.microsoft.com/office/drawing/2014/main" id="{0AC4126B-A7E4-46F8-BD62-648AAEC4715E}"/>
              </a:ext>
            </a:extLst>
          </p:cNvPr>
          <p:cNvSpPr/>
          <p:nvPr/>
        </p:nvSpPr>
        <p:spPr>
          <a:xfrm>
            <a:off x="4992778" y="3150004"/>
            <a:ext cx="624447" cy="62444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000C84C-DF9F-48A7-9803-380BA198D02D}"/>
              </a:ext>
            </a:extLst>
          </p:cNvPr>
          <p:cNvSpPr/>
          <p:nvPr/>
        </p:nvSpPr>
        <p:spPr>
          <a:xfrm>
            <a:off x="3267201" y="2288265"/>
            <a:ext cx="624447" cy="62444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C22C61C-F96B-4F57-8466-A8B3355BBAE0}"/>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63601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Below is a section of a hundred square.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Why are some of the numbers shaded? </a:t>
            </a:r>
          </a:p>
          <a:p>
            <a:pPr lvl="0" algn="ctr"/>
            <a:r>
              <a:rPr lang="en-GB" sz="2000" b="1" dirty="0">
                <a:solidFill>
                  <a:schemeClr val="tx1"/>
                </a:solidFill>
                <a:latin typeface="Century Gothic" panose="020B0502020202020204" pitchFamily="34" charset="0"/>
              </a:rPr>
              <a:t>Why do some of the numbers have circles around them?</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Shaded numbers are multiples of…</a:t>
            </a:r>
          </a:p>
          <a:p>
            <a:pPr lvl="0" algn="ctr"/>
            <a:r>
              <a:rPr lang="en-GB" sz="2000" b="1" dirty="0">
                <a:solidFill>
                  <a:schemeClr val="tx1"/>
                </a:solidFill>
                <a:latin typeface="Century Gothic" panose="020B0502020202020204" pitchFamily="34" charset="0"/>
              </a:rPr>
              <a:t>Circled numbers are multiples of…</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7CDFB4B4-DE72-4843-837E-08B4B9FFE140}"/>
              </a:ext>
            </a:extLst>
          </p:cNvPr>
          <p:cNvGraphicFramePr>
            <a:graphicFrameLocks noGrp="1"/>
          </p:cNvGraphicFramePr>
          <p:nvPr/>
        </p:nvGraphicFramePr>
        <p:xfrm>
          <a:off x="3137036" y="1287430"/>
          <a:ext cx="2595549" cy="2595549"/>
        </p:xfrm>
        <a:graphic>
          <a:graphicData uri="http://schemas.openxmlformats.org/drawingml/2006/table">
            <a:tbl>
              <a:tblPr firstRow="1" bandRow="1">
                <a:tableStyleId>{5C22544A-7EE6-4342-B048-85BDC9FD1C3A}</a:tableStyleId>
              </a:tblPr>
              <a:tblGrid>
                <a:gridCol w="865183">
                  <a:extLst>
                    <a:ext uri="{9D8B030D-6E8A-4147-A177-3AD203B41FA5}">
                      <a16:colId xmlns:a16="http://schemas.microsoft.com/office/drawing/2014/main" val="398130500"/>
                    </a:ext>
                  </a:extLst>
                </a:gridCol>
                <a:gridCol w="865183">
                  <a:extLst>
                    <a:ext uri="{9D8B030D-6E8A-4147-A177-3AD203B41FA5}">
                      <a16:colId xmlns:a16="http://schemas.microsoft.com/office/drawing/2014/main" val="1677572548"/>
                    </a:ext>
                  </a:extLst>
                </a:gridCol>
                <a:gridCol w="865183">
                  <a:extLst>
                    <a:ext uri="{9D8B030D-6E8A-4147-A177-3AD203B41FA5}">
                      <a16:colId xmlns:a16="http://schemas.microsoft.com/office/drawing/2014/main" val="2210650245"/>
                    </a:ext>
                  </a:extLst>
                </a:gridCol>
              </a:tblGrid>
              <a:tr h="865183">
                <a:tc>
                  <a:txBody>
                    <a:bodyPr/>
                    <a:lstStyle/>
                    <a:p>
                      <a:pPr algn="ctr"/>
                      <a:r>
                        <a:rPr lang="en-GB" sz="2400" b="1" dirty="0">
                          <a:solidFill>
                            <a:schemeClr val="tx1"/>
                          </a:solidFill>
                          <a:latin typeface="Century Gothic" panose="020B0502020202020204" pitchFamily="34" charset="0"/>
                        </a:rPr>
                        <a:t>32</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2400" b="1" dirty="0">
                          <a:solidFill>
                            <a:schemeClr val="tx1"/>
                          </a:solidFill>
                          <a:latin typeface="Century Gothic" panose="020B0502020202020204" pitchFamily="34" charset="0"/>
                        </a:rPr>
                        <a:t>33</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34</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9092542"/>
                  </a:ext>
                </a:extLst>
              </a:tr>
              <a:tr h="865183">
                <a:tc>
                  <a:txBody>
                    <a:bodyPr/>
                    <a:lstStyle/>
                    <a:p>
                      <a:pPr algn="ctr"/>
                      <a:r>
                        <a:rPr lang="en-GB" sz="2400" b="1" dirty="0">
                          <a:solidFill>
                            <a:schemeClr val="tx1"/>
                          </a:solidFill>
                          <a:latin typeface="Century Gothic" panose="020B0502020202020204" pitchFamily="34" charset="0"/>
                        </a:rPr>
                        <a:t>42</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43</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44</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34234854"/>
                  </a:ext>
                </a:extLst>
              </a:tr>
              <a:tr h="865183">
                <a:tc>
                  <a:txBody>
                    <a:bodyPr/>
                    <a:lstStyle/>
                    <a:p>
                      <a:pPr algn="ctr"/>
                      <a:r>
                        <a:rPr lang="en-GB" sz="2400" b="1" dirty="0">
                          <a:solidFill>
                            <a:schemeClr val="tx1"/>
                          </a:solidFill>
                          <a:latin typeface="Century Gothic" panose="020B0502020202020204" pitchFamily="34" charset="0"/>
                        </a:rPr>
                        <a:t>52</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2400" b="1" dirty="0">
                          <a:solidFill>
                            <a:schemeClr val="tx1"/>
                          </a:solidFill>
                          <a:latin typeface="Century Gothic" panose="020B0502020202020204" pitchFamily="34" charset="0"/>
                        </a:rPr>
                        <a:t>53</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54</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8256679"/>
                  </a:ext>
                </a:extLst>
              </a:tr>
            </a:tbl>
          </a:graphicData>
        </a:graphic>
      </p:graphicFrame>
      <p:sp>
        <p:nvSpPr>
          <p:cNvPr id="9" name="Oval 8">
            <a:extLst>
              <a:ext uri="{FF2B5EF4-FFF2-40B4-BE49-F238E27FC236}">
                <a16:creationId xmlns:a16="http://schemas.microsoft.com/office/drawing/2014/main" id="{0AC4126B-A7E4-46F8-BD62-648AAEC4715E}"/>
              </a:ext>
            </a:extLst>
          </p:cNvPr>
          <p:cNvSpPr/>
          <p:nvPr/>
        </p:nvSpPr>
        <p:spPr>
          <a:xfrm>
            <a:off x="4992778" y="3150004"/>
            <a:ext cx="624447" cy="62444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000C84C-DF9F-48A7-9803-380BA198D02D}"/>
              </a:ext>
            </a:extLst>
          </p:cNvPr>
          <p:cNvSpPr/>
          <p:nvPr/>
        </p:nvSpPr>
        <p:spPr>
          <a:xfrm>
            <a:off x="3267201" y="2288265"/>
            <a:ext cx="624447" cy="62444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FD2F675-97BA-47C1-8B0D-9F00074DC5B9}"/>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2756868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Below is a section of a hundred square.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Why are some of the numbers shaded? </a:t>
            </a:r>
          </a:p>
          <a:p>
            <a:pPr lvl="0" algn="ctr"/>
            <a:r>
              <a:rPr lang="en-GB" sz="2000" b="1" dirty="0">
                <a:solidFill>
                  <a:schemeClr val="tx1"/>
                </a:solidFill>
                <a:latin typeface="Century Gothic" panose="020B0502020202020204" pitchFamily="34" charset="0"/>
              </a:rPr>
              <a:t>Why do some of the numbers have circles around them?</a:t>
            </a: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Shaded numbers are multiples of 4.</a:t>
            </a:r>
          </a:p>
          <a:p>
            <a:pPr lvl="0" algn="ctr"/>
            <a:r>
              <a:rPr lang="en-GB" sz="2000" b="1" dirty="0">
                <a:solidFill>
                  <a:srgbClr val="FF0000"/>
                </a:solidFill>
                <a:latin typeface="Century Gothic" panose="020B0502020202020204" pitchFamily="34" charset="0"/>
              </a:rPr>
              <a:t>Circled numbers are multiples of 6.</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7CDFB4B4-DE72-4843-837E-08B4B9FFE140}"/>
              </a:ext>
            </a:extLst>
          </p:cNvPr>
          <p:cNvGraphicFramePr>
            <a:graphicFrameLocks noGrp="1"/>
          </p:cNvGraphicFramePr>
          <p:nvPr/>
        </p:nvGraphicFramePr>
        <p:xfrm>
          <a:off x="3137036" y="1287430"/>
          <a:ext cx="2595549" cy="2595549"/>
        </p:xfrm>
        <a:graphic>
          <a:graphicData uri="http://schemas.openxmlformats.org/drawingml/2006/table">
            <a:tbl>
              <a:tblPr firstRow="1" bandRow="1">
                <a:tableStyleId>{5C22544A-7EE6-4342-B048-85BDC9FD1C3A}</a:tableStyleId>
              </a:tblPr>
              <a:tblGrid>
                <a:gridCol w="865183">
                  <a:extLst>
                    <a:ext uri="{9D8B030D-6E8A-4147-A177-3AD203B41FA5}">
                      <a16:colId xmlns:a16="http://schemas.microsoft.com/office/drawing/2014/main" val="398130500"/>
                    </a:ext>
                  </a:extLst>
                </a:gridCol>
                <a:gridCol w="865183">
                  <a:extLst>
                    <a:ext uri="{9D8B030D-6E8A-4147-A177-3AD203B41FA5}">
                      <a16:colId xmlns:a16="http://schemas.microsoft.com/office/drawing/2014/main" val="1677572548"/>
                    </a:ext>
                  </a:extLst>
                </a:gridCol>
                <a:gridCol w="865183">
                  <a:extLst>
                    <a:ext uri="{9D8B030D-6E8A-4147-A177-3AD203B41FA5}">
                      <a16:colId xmlns:a16="http://schemas.microsoft.com/office/drawing/2014/main" val="2210650245"/>
                    </a:ext>
                  </a:extLst>
                </a:gridCol>
              </a:tblGrid>
              <a:tr h="865183">
                <a:tc>
                  <a:txBody>
                    <a:bodyPr/>
                    <a:lstStyle/>
                    <a:p>
                      <a:pPr algn="ctr"/>
                      <a:r>
                        <a:rPr lang="en-GB" sz="2400" b="1" dirty="0">
                          <a:solidFill>
                            <a:schemeClr val="tx1"/>
                          </a:solidFill>
                          <a:latin typeface="Century Gothic" panose="020B0502020202020204" pitchFamily="34" charset="0"/>
                        </a:rPr>
                        <a:t>32</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2400" b="1" dirty="0">
                          <a:solidFill>
                            <a:schemeClr val="tx1"/>
                          </a:solidFill>
                          <a:latin typeface="Century Gothic" panose="020B0502020202020204" pitchFamily="34" charset="0"/>
                        </a:rPr>
                        <a:t>33</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34</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9092542"/>
                  </a:ext>
                </a:extLst>
              </a:tr>
              <a:tr h="865183">
                <a:tc>
                  <a:txBody>
                    <a:bodyPr/>
                    <a:lstStyle/>
                    <a:p>
                      <a:pPr algn="ctr"/>
                      <a:r>
                        <a:rPr lang="en-GB" sz="2400" b="1" dirty="0">
                          <a:solidFill>
                            <a:schemeClr val="tx1"/>
                          </a:solidFill>
                          <a:latin typeface="Century Gothic" panose="020B0502020202020204" pitchFamily="34" charset="0"/>
                        </a:rPr>
                        <a:t>42</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43</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44</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34234854"/>
                  </a:ext>
                </a:extLst>
              </a:tr>
              <a:tr h="865183">
                <a:tc>
                  <a:txBody>
                    <a:bodyPr/>
                    <a:lstStyle/>
                    <a:p>
                      <a:pPr algn="ctr"/>
                      <a:r>
                        <a:rPr lang="en-GB" sz="2400" b="1" dirty="0">
                          <a:solidFill>
                            <a:schemeClr val="tx1"/>
                          </a:solidFill>
                          <a:latin typeface="Century Gothic" panose="020B0502020202020204" pitchFamily="34" charset="0"/>
                        </a:rPr>
                        <a:t>52</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2400" b="1" dirty="0">
                          <a:solidFill>
                            <a:schemeClr val="tx1"/>
                          </a:solidFill>
                          <a:latin typeface="Century Gothic" panose="020B0502020202020204" pitchFamily="34" charset="0"/>
                        </a:rPr>
                        <a:t>53</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54</a:t>
                      </a:r>
                    </a:p>
                  </a:txBody>
                  <a:tcPr marL="146505" marR="146505" marT="73251" marB="7325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8256679"/>
                  </a:ext>
                </a:extLst>
              </a:tr>
            </a:tbl>
          </a:graphicData>
        </a:graphic>
      </p:graphicFrame>
      <p:sp>
        <p:nvSpPr>
          <p:cNvPr id="9" name="Oval 8">
            <a:extLst>
              <a:ext uri="{FF2B5EF4-FFF2-40B4-BE49-F238E27FC236}">
                <a16:creationId xmlns:a16="http://schemas.microsoft.com/office/drawing/2014/main" id="{0AC4126B-A7E4-46F8-BD62-648AAEC4715E}"/>
              </a:ext>
            </a:extLst>
          </p:cNvPr>
          <p:cNvSpPr/>
          <p:nvPr/>
        </p:nvSpPr>
        <p:spPr>
          <a:xfrm>
            <a:off x="4992778" y="3150004"/>
            <a:ext cx="624447" cy="62444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000C84C-DF9F-48A7-9803-380BA198D02D}"/>
              </a:ext>
            </a:extLst>
          </p:cNvPr>
          <p:cNvSpPr/>
          <p:nvPr/>
        </p:nvSpPr>
        <p:spPr>
          <a:xfrm>
            <a:off x="3267201" y="2288265"/>
            <a:ext cx="624447" cy="62444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30B1E87-351E-4B8C-9297-B8890846477B}"/>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645571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 </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is the odd on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How do you know?</a:t>
            </a:r>
          </a:p>
          <a:p>
            <a:pPr lvl="0"/>
            <a:endParaRPr lang="en-GB" sz="2000" b="1" dirty="0">
              <a:solidFill>
                <a:schemeClr val="tx1"/>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26C74BA9-CC39-40E7-8693-63DA8A20EECC}"/>
              </a:ext>
            </a:extLst>
          </p:cNvPr>
          <p:cNvGrpSpPr/>
          <p:nvPr/>
        </p:nvGrpSpPr>
        <p:grpSpPr>
          <a:xfrm>
            <a:off x="2657671" y="1395999"/>
            <a:ext cx="3828658" cy="2841016"/>
            <a:chOff x="519528" y="6734863"/>
            <a:chExt cx="2496837" cy="1852752"/>
          </a:xfrm>
        </p:grpSpPr>
        <p:sp>
          <p:nvSpPr>
            <p:cNvPr id="12" name="Rounded Rectangle 2">
              <a:extLst>
                <a:ext uri="{FF2B5EF4-FFF2-40B4-BE49-F238E27FC236}">
                  <a16:creationId xmlns:a16="http://schemas.microsoft.com/office/drawing/2014/main" id="{8CF563BF-0DCE-44CF-8486-0F1426893C01}"/>
                </a:ext>
              </a:extLst>
            </p:cNvPr>
            <p:cNvSpPr/>
            <p:nvPr/>
          </p:nvSpPr>
          <p:spPr>
            <a:xfrm>
              <a:off x="1489783" y="673486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16</a:t>
              </a:r>
            </a:p>
          </p:txBody>
        </p:sp>
        <p:sp>
          <p:nvSpPr>
            <p:cNvPr id="13" name="Rounded Rectangle 28">
              <a:extLst>
                <a:ext uri="{FF2B5EF4-FFF2-40B4-BE49-F238E27FC236}">
                  <a16:creationId xmlns:a16="http://schemas.microsoft.com/office/drawing/2014/main" id="{F87C4A33-B762-4D61-94FE-54CE0B01AFFE}"/>
                </a:ext>
              </a:extLst>
            </p:cNvPr>
            <p:cNvSpPr/>
            <p:nvPr/>
          </p:nvSpPr>
          <p:spPr>
            <a:xfrm>
              <a:off x="1478509" y="7442365"/>
              <a:ext cx="576000"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24</a:t>
              </a:r>
            </a:p>
          </p:txBody>
        </p:sp>
        <p:sp>
          <p:nvSpPr>
            <p:cNvPr id="14" name="Rounded Rectangle 29">
              <a:extLst>
                <a:ext uri="{FF2B5EF4-FFF2-40B4-BE49-F238E27FC236}">
                  <a16:creationId xmlns:a16="http://schemas.microsoft.com/office/drawing/2014/main" id="{722B61E8-385D-49FC-9FE5-35E1D5E4271C}"/>
                </a:ext>
              </a:extLst>
            </p:cNvPr>
            <p:cNvSpPr/>
            <p:nvPr/>
          </p:nvSpPr>
          <p:spPr>
            <a:xfrm>
              <a:off x="519528" y="708163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36</a:t>
              </a:r>
            </a:p>
          </p:txBody>
        </p:sp>
        <p:sp>
          <p:nvSpPr>
            <p:cNvPr id="15" name="Rounded Rectangle 30">
              <a:extLst>
                <a:ext uri="{FF2B5EF4-FFF2-40B4-BE49-F238E27FC236}">
                  <a16:creationId xmlns:a16="http://schemas.microsoft.com/office/drawing/2014/main" id="{81D63479-90E8-486D-BD0B-E424C7864309}"/>
                </a:ext>
              </a:extLst>
            </p:cNvPr>
            <p:cNvSpPr/>
            <p:nvPr/>
          </p:nvSpPr>
          <p:spPr>
            <a:xfrm>
              <a:off x="2462913" y="708163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32</a:t>
              </a:r>
            </a:p>
          </p:txBody>
        </p:sp>
        <p:sp>
          <p:nvSpPr>
            <p:cNvPr id="16" name="Rounded Rectangle 31">
              <a:extLst>
                <a:ext uri="{FF2B5EF4-FFF2-40B4-BE49-F238E27FC236}">
                  <a16:creationId xmlns:a16="http://schemas.microsoft.com/office/drawing/2014/main" id="{FBD9AC37-F108-4664-BAED-F67C61735477}"/>
                </a:ext>
              </a:extLst>
            </p:cNvPr>
            <p:cNvSpPr/>
            <p:nvPr/>
          </p:nvSpPr>
          <p:spPr>
            <a:xfrm>
              <a:off x="519528" y="787287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40</a:t>
              </a:r>
            </a:p>
          </p:txBody>
        </p:sp>
        <p:sp>
          <p:nvSpPr>
            <p:cNvPr id="17" name="Rounded Rectangle 32">
              <a:extLst>
                <a:ext uri="{FF2B5EF4-FFF2-40B4-BE49-F238E27FC236}">
                  <a16:creationId xmlns:a16="http://schemas.microsoft.com/office/drawing/2014/main" id="{522FA031-DA13-4286-9401-D6541C39D022}"/>
                </a:ext>
              </a:extLst>
            </p:cNvPr>
            <p:cNvSpPr/>
            <p:nvPr/>
          </p:nvSpPr>
          <p:spPr>
            <a:xfrm>
              <a:off x="2462913" y="787287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80</a:t>
              </a:r>
            </a:p>
          </p:txBody>
        </p:sp>
        <p:sp>
          <p:nvSpPr>
            <p:cNvPr id="20" name="Rounded Rectangle 33">
              <a:extLst>
                <a:ext uri="{FF2B5EF4-FFF2-40B4-BE49-F238E27FC236}">
                  <a16:creationId xmlns:a16="http://schemas.microsoft.com/office/drawing/2014/main" id="{42EB7AEA-36B9-4707-AE7F-2069A261D665}"/>
                </a:ext>
              </a:extLst>
            </p:cNvPr>
            <p:cNvSpPr/>
            <p:nvPr/>
          </p:nvSpPr>
          <p:spPr>
            <a:xfrm>
              <a:off x="1489783" y="8149867"/>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800" b="1" dirty="0">
                  <a:solidFill>
                    <a:schemeClr val="tx1"/>
                  </a:solidFill>
                  <a:latin typeface="Century Gothic" panose="020B0502020202020204" pitchFamily="34" charset="0"/>
                </a:rPr>
                <a:t>8</a:t>
              </a:r>
            </a:p>
          </p:txBody>
        </p:sp>
      </p:grpSp>
      <p:sp>
        <p:nvSpPr>
          <p:cNvPr id="21" name="TextBox 20">
            <a:extLst>
              <a:ext uri="{FF2B5EF4-FFF2-40B4-BE49-F238E27FC236}">
                <a16:creationId xmlns:a16="http://schemas.microsoft.com/office/drawing/2014/main" id="{A5C40E34-9359-47D2-8D69-CD2014E8DA8F}"/>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2845344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 </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is the odd on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How do you know?</a:t>
            </a:r>
          </a:p>
          <a:p>
            <a:pPr lvl="0"/>
            <a:r>
              <a:rPr lang="en-GB" sz="2000" b="1" dirty="0">
                <a:solidFill>
                  <a:schemeClr val="tx1"/>
                </a:solidFill>
                <a:latin typeface="Century Gothic" panose="020B0502020202020204" pitchFamily="34" charset="0"/>
              </a:rPr>
              <a:t>36 is the odd one out because…</a:t>
            </a:r>
          </a:p>
          <a:p>
            <a:pPr lvl="0"/>
            <a:endParaRPr lang="en-GB" sz="2000" b="1" dirty="0">
              <a:solidFill>
                <a:schemeClr val="tx1"/>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26C74BA9-CC39-40E7-8693-63DA8A20EECC}"/>
              </a:ext>
            </a:extLst>
          </p:cNvPr>
          <p:cNvGrpSpPr/>
          <p:nvPr/>
        </p:nvGrpSpPr>
        <p:grpSpPr>
          <a:xfrm>
            <a:off x="2657671" y="1395999"/>
            <a:ext cx="3828658" cy="2841016"/>
            <a:chOff x="519528" y="6734863"/>
            <a:chExt cx="2496837" cy="1852752"/>
          </a:xfrm>
        </p:grpSpPr>
        <p:sp>
          <p:nvSpPr>
            <p:cNvPr id="12" name="Rounded Rectangle 2">
              <a:extLst>
                <a:ext uri="{FF2B5EF4-FFF2-40B4-BE49-F238E27FC236}">
                  <a16:creationId xmlns:a16="http://schemas.microsoft.com/office/drawing/2014/main" id="{8CF563BF-0DCE-44CF-8486-0F1426893C01}"/>
                </a:ext>
              </a:extLst>
            </p:cNvPr>
            <p:cNvSpPr/>
            <p:nvPr/>
          </p:nvSpPr>
          <p:spPr>
            <a:xfrm>
              <a:off x="1489783" y="673486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16</a:t>
              </a:r>
            </a:p>
          </p:txBody>
        </p:sp>
        <p:sp>
          <p:nvSpPr>
            <p:cNvPr id="13" name="Rounded Rectangle 28">
              <a:extLst>
                <a:ext uri="{FF2B5EF4-FFF2-40B4-BE49-F238E27FC236}">
                  <a16:creationId xmlns:a16="http://schemas.microsoft.com/office/drawing/2014/main" id="{F87C4A33-B762-4D61-94FE-54CE0B01AFFE}"/>
                </a:ext>
              </a:extLst>
            </p:cNvPr>
            <p:cNvSpPr/>
            <p:nvPr/>
          </p:nvSpPr>
          <p:spPr>
            <a:xfrm>
              <a:off x="1478509" y="7442365"/>
              <a:ext cx="576000"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24</a:t>
              </a:r>
            </a:p>
          </p:txBody>
        </p:sp>
        <p:sp>
          <p:nvSpPr>
            <p:cNvPr id="14" name="Rounded Rectangle 29">
              <a:extLst>
                <a:ext uri="{FF2B5EF4-FFF2-40B4-BE49-F238E27FC236}">
                  <a16:creationId xmlns:a16="http://schemas.microsoft.com/office/drawing/2014/main" id="{722B61E8-385D-49FC-9FE5-35E1D5E4271C}"/>
                </a:ext>
              </a:extLst>
            </p:cNvPr>
            <p:cNvSpPr/>
            <p:nvPr/>
          </p:nvSpPr>
          <p:spPr>
            <a:xfrm>
              <a:off x="519528" y="708163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36</a:t>
              </a:r>
            </a:p>
          </p:txBody>
        </p:sp>
        <p:sp>
          <p:nvSpPr>
            <p:cNvPr id="15" name="Rounded Rectangle 30">
              <a:extLst>
                <a:ext uri="{FF2B5EF4-FFF2-40B4-BE49-F238E27FC236}">
                  <a16:creationId xmlns:a16="http://schemas.microsoft.com/office/drawing/2014/main" id="{81D63479-90E8-486D-BD0B-E424C7864309}"/>
                </a:ext>
              </a:extLst>
            </p:cNvPr>
            <p:cNvSpPr/>
            <p:nvPr/>
          </p:nvSpPr>
          <p:spPr>
            <a:xfrm>
              <a:off x="2462913" y="708163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32</a:t>
              </a:r>
            </a:p>
          </p:txBody>
        </p:sp>
        <p:sp>
          <p:nvSpPr>
            <p:cNvPr id="16" name="Rounded Rectangle 31">
              <a:extLst>
                <a:ext uri="{FF2B5EF4-FFF2-40B4-BE49-F238E27FC236}">
                  <a16:creationId xmlns:a16="http://schemas.microsoft.com/office/drawing/2014/main" id="{FBD9AC37-F108-4664-BAED-F67C61735477}"/>
                </a:ext>
              </a:extLst>
            </p:cNvPr>
            <p:cNvSpPr/>
            <p:nvPr/>
          </p:nvSpPr>
          <p:spPr>
            <a:xfrm>
              <a:off x="519528" y="787287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40</a:t>
              </a:r>
            </a:p>
          </p:txBody>
        </p:sp>
        <p:sp>
          <p:nvSpPr>
            <p:cNvPr id="17" name="Rounded Rectangle 32">
              <a:extLst>
                <a:ext uri="{FF2B5EF4-FFF2-40B4-BE49-F238E27FC236}">
                  <a16:creationId xmlns:a16="http://schemas.microsoft.com/office/drawing/2014/main" id="{522FA031-DA13-4286-9401-D6541C39D022}"/>
                </a:ext>
              </a:extLst>
            </p:cNvPr>
            <p:cNvSpPr/>
            <p:nvPr/>
          </p:nvSpPr>
          <p:spPr>
            <a:xfrm>
              <a:off x="2462913" y="787287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80</a:t>
              </a:r>
            </a:p>
          </p:txBody>
        </p:sp>
        <p:sp>
          <p:nvSpPr>
            <p:cNvPr id="20" name="Rounded Rectangle 33">
              <a:extLst>
                <a:ext uri="{FF2B5EF4-FFF2-40B4-BE49-F238E27FC236}">
                  <a16:creationId xmlns:a16="http://schemas.microsoft.com/office/drawing/2014/main" id="{42EB7AEA-36B9-4707-AE7F-2069A261D665}"/>
                </a:ext>
              </a:extLst>
            </p:cNvPr>
            <p:cNvSpPr/>
            <p:nvPr/>
          </p:nvSpPr>
          <p:spPr>
            <a:xfrm>
              <a:off x="1489783" y="8149867"/>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800" b="1" dirty="0">
                  <a:solidFill>
                    <a:schemeClr val="tx1"/>
                  </a:solidFill>
                  <a:latin typeface="Century Gothic" panose="020B0502020202020204" pitchFamily="34" charset="0"/>
                </a:rPr>
                <a:t>8</a:t>
              </a:r>
            </a:p>
          </p:txBody>
        </p:sp>
      </p:grpSp>
      <p:sp>
        <p:nvSpPr>
          <p:cNvPr id="21" name="TextBox 20">
            <a:extLst>
              <a:ext uri="{FF2B5EF4-FFF2-40B4-BE49-F238E27FC236}">
                <a16:creationId xmlns:a16="http://schemas.microsoft.com/office/drawing/2014/main" id="{18CD947E-FE29-4748-85D3-E84CAFEFEA29}"/>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1548843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 </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is the odd on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How do you know?</a:t>
            </a:r>
          </a:p>
          <a:p>
            <a:pPr lvl="0"/>
            <a:r>
              <a:rPr lang="en-GB" sz="2000" b="1" dirty="0">
                <a:solidFill>
                  <a:srgbClr val="FF0000"/>
                </a:solidFill>
                <a:latin typeface="Century Gothic" panose="020B0502020202020204" pitchFamily="34" charset="0"/>
              </a:rPr>
              <a:t>36 is the odd one out because it is not a multiple of 8.</a:t>
            </a:r>
          </a:p>
          <a:p>
            <a:pPr lvl="0"/>
            <a:endParaRPr lang="en-GB" sz="2000" b="1" dirty="0">
              <a:solidFill>
                <a:schemeClr val="tx1"/>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26C74BA9-CC39-40E7-8693-63DA8A20EECC}"/>
              </a:ext>
            </a:extLst>
          </p:cNvPr>
          <p:cNvGrpSpPr/>
          <p:nvPr/>
        </p:nvGrpSpPr>
        <p:grpSpPr>
          <a:xfrm>
            <a:off x="2657671" y="1395999"/>
            <a:ext cx="3828658" cy="2841016"/>
            <a:chOff x="519528" y="6734863"/>
            <a:chExt cx="2496837" cy="1852752"/>
          </a:xfrm>
        </p:grpSpPr>
        <p:sp>
          <p:nvSpPr>
            <p:cNvPr id="12" name="Rounded Rectangle 2">
              <a:extLst>
                <a:ext uri="{FF2B5EF4-FFF2-40B4-BE49-F238E27FC236}">
                  <a16:creationId xmlns:a16="http://schemas.microsoft.com/office/drawing/2014/main" id="{8CF563BF-0DCE-44CF-8486-0F1426893C01}"/>
                </a:ext>
              </a:extLst>
            </p:cNvPr>
            <p:cNvSpPr/>
            <p:nvPr/>
          </p:nvSpPr>
          <p:spPr>
            <a:xfrm>
              <a:off x="1489783" y="673486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16</a:t>
              </a:r>
            </a:p>
          </p:txBody>
        </p:sp>
        <p:sp>
          <p:nvSpPr>
            <p:cNvPr id="13" name="Rounded Rectangle 28">
              <a:extLst>
                <a:ext uri="{FF2B5EF4-FFF2-40B4-BE49-F238E27FC236}">
                  <a16:creationId xmlns:a16="http://schemas.microsoft.com/office/drawing/2014/main" id="{F87C4A33-B762-4D61-94FE-54CE0B01AFFE}"/>
                </a:ext>
              </a:extLst>
            </p:cNvPr>
            <p:cNvSpPr/>
            <p:nvPr/>
          </p:nvSpPr>
          <p:spPr>
            <a:xfrm>
              <a:off x="1478509" y="7442365"/>
              <a:ext cx="576000"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24</a:t>
              </a:r>
            </a:p>
          </p:txBody>
        </p:sp>
        <p:sp>
          <p:nvSpPr>
            <p:cNvPr id="14" name="Rounded Rectangle 29">
              <a:extLst>
                <a:ext uri="{FF2B5EF4-FFF2-40B4-BE49-F238E27FC236}">
                  <a16:creationId xmlns:a16="http://schemas.microsoft.com/office/drawing/2014/main" id="{722B61E8-385D-49FC-9FE5-35E1D5E4271C}"/>
                </a:ext>
              </a:extLst>
            </p:cNvPr>
            <p:cNvSpPr/>
            <p:nvPr/>
          </p:nvSpPr>
          <p:spPr>
            <a:xfrm>
              <a:off x="519528" y="708163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36</a:t>
              </a:r>
            </a:p>
          </p:txBody>
        </p:sp>
        <p:sp>
          <p:nvSpPr>
            <p:cNvPr id="15" name="Rounded Rectangle 30">
              <a:extLst>
                <a:ext uri="{FF2B5EF4-FFF2-40B4-BE49-F238E27FC236}">
                  <a16:creationId xmlns:a16="http://schemas.microsoft.com/office/drawing/2014/main" id="{81D63479-90E8-486D-BD0B-E424C7864309}"/>
                </a:ext>
              </a:extLst>
            </p:cNvPr>
            <p:cNvSpPr/>
            <p:nvPr/>
          </p:nvSpPr>
          <p:spPr>
            <a:xfrm>
              <a:off x="2462913" y="708163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32</a:t>
              </a:r>
            </a:p>
          </p:txBody>
        </p:sp>
        <p:sp>
          <p:nvSpPr>
            <p:cNvPr id="16" name="Rounded Rectangle 31">
              <a:extLst>
                <a:ext uri="{FF2B5EF4-FFF2-40B4-BE49-F238E27FC236}">
                  <a16:creationId xmlns:a16="http://schemas.microsoft.com/office/drawing/2014/main" id="{FBD9AC37-F108-4664-BAED-F67C61735477}"/>
                </a:ext>
              </a:extLst>
            </p:cNvPr>
            <p:cNvSpPr/>
            <p:nvPr/>
          </p:nvSpPr>
          <p:spPr>
            <a:xfrm>
              <a:off x="519528" y="787287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40</a:t>
              </a:r>
            </a:p>
          </p:txBody>
        </p:sp>
        <p:sp>
          <p:nvSpPr>
            <p:cNvPr id="17" name="Rounded Rectangle 32">
              <a:extLst>
                <a:ext uri="{FF2B5EF4-FFF2-40B4-BE49-F238E27FC236}">
                  <a16:creationId xmlns:a16="http://schemas.microsoft.com/office/drawing/2014/main" id="{522FA031-DA13-4286-9401-D6541C39D022}"/>
                </a:ext>
              </a:extLst>
            </p:cNvPr>
            <p:cNvSpPr/>
            <p:nvPr/>
          </p:nvSpPr>
          <p:spPr>
            <a:xfrm>
              <a:off x="2462913" y="7872873"/>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80</a:t>
              </a:r>
            </a:p>
          </p:txBody>
        </p:sp>
        <p:sp>
          <p:nvSpPr>
            <p:cNvPr id="20" name="Rounded Rectangle 33">
              <a:extLst>
                <a:ext uri="{FF2B5EF4-FFF2-40B4-BE49-F238E27FC236}">
                  <a16:creationId xmlns:a16="http://schemas.microsoft.com/office/drawing/2014/main" id="{42EB7AEA-36B9-4707-AE7F-2069A261D665}"/>
                </a:ext>
              </a:extLst>
            </p:cNvPr>
            <p:cNvSpPr/>
            <p:nvPr/>
          </p:nvSpPr>
          <p:spPr>
            <a:xfrm>
              <a:off x="1489783" y="8149867"/>
              <a:ext cx="553452" cy="43774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800" b="1" dirty="0">
                  <a:solidFill>
                    <a:schemeClr val="tx1"/>
                  </a:solidFill>
                  <a:latin typeface="Century Gothic" panose="020B0502020202020204" pitchFamily="34" charset="0"/>
                </a:rPr>
                <a:t>8</a:t>
              </a:r>
            </a:p>
          </p:txBody>
        </p:sp>
      </p:grpSp>
      <p:sp>
        <p:nvSpPr>
          <p:cNvPr id="21" name="TextBox 20">
            <a:extLst>
              <a:ext uri="{FF2B5EF4-FFF2-40B4-BE49-F238E27FC236}">
                <a16:creationId xmlns:a16="http://schemas.microsoft.com/office/drawing/2014/main" id="{2B7B0625-67E4-4666-B19F-1CB97231B701}"/>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619651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Move from start to finish by following </a:t>
            </a:r>
          </a:p>
          <a:p>
            <a:pPr lvl="0" algn="ctr"/>
            <a:r>
              <a:rPr lang="en-GB" sz="2000" b="1" dirty="0">
                <a:solidFill>
                  <a:schemeClr val="tx1"/>
                </a:solidFill>
                <a:latin typeface="Century Gothic" panose="020B0502020202020204" pitchFamily="34" charset="0"/>
              </a:rPr>
              <a:t>the common multiples of 3 and 7. You cannot move diagonally. </a:t>
            </a:r>
          </a:p>
        </p:txBody>
      </p:sp>
      <p:graphicFrame>
        <p:nvGraphicFramePr>
          <p:cNvPr id="9" name="Table 8">
            <a:extLst>
              <a:ext uri="{FF2B5EF4-FFF2-40B4-BE49-F238E27FC236}">
                <a16:creationId xmlns:a16="http://schemas.microsoft.com/office/drawing/2014/main" id="{1F4C8D4C-6407-499D-8644-A0F70C649A4C}"/>
              </a:ext>
            </a:extLst>
          </p:cNvPr>
          <p:cNvGraphicFramePr>
            <a:graphicFrameLocks noGrp="1"/>
          </p:cNvGraphicFramePr>
          <p:nvPr/>
        </p:nvGraphicFramePr>
        <p:xfrm>
          <a:off x="1853445" y="2246850"/>
          <a:ext cx="2736003" cy="3086768"/>
        </p:xfrm>
        <a:graphic>
          <a:graphicData uri="http://schemas.openxmlformats.org/drawingml/2006/table">
            <a:tbl>
              <a:tblPr firstRow="1" bandRow="1">
                <a:tableStyleId>{5940675A-B579-460E-94D1-54222C63F5DA}</a:tableStyleId>
              </a:tblPr>
              <a:tblGrid>
                <a:gridCol w="912001">
                  <a:extLst>
                    <a:ext uri="{9D8B030D-6E8A-4147-A177-3AD203B41FA5}">
                      <a16:colId xmlns:a16="http://schemas.microsoft.com/office/drawing/2014/main" val="3839935275"/>
                    </a:ext>
                  </a:extLst>
                </a:gridCol>
                <a:gridCol w="912001">
                  <a:extLst>
                    <a:ext uri="{9D8B030D-6E8A-4147-A177-3AD203B41FA5}">
                      <a16:colId xmlns:a16="http://schemas.microsoft.com/office/drawing/2014/main" val="3169319126"/>
                    </a:ext>
                  </a:extLst>
                </a:gridCol>
                <a:gridCol w="912001">
                  <a:extLst>
                    <a:ext uri="{9D8B030D-6E8A-4147-A177-3AD203B41FA5}">
                      <a16:colId xmlns:a16="http://schemas.microsoft.com/office/drawing/2014/main" val="968940141"/>
                    </a:ext>
                  </a:extLst>
                </a:gridCol>
              </a:tblGrid>
              <a:tr h="771692">
                <a:tc>
                  <a:txBody>
                    <a:bodyPr/>
                    <a:lstStyle/>
                    <a:p>
                      <a:pPr algn="ctr"/>
                      <a:r>
                        <a:rPr lang="en-GB" sz="2300" b="1" dirty="0">
                          <a:latin typeface="Century Gothic" panose="020B0502020202020204" pitchFamily="34" charset="0"/>
                        </a:rPr>
                        <a:t>84</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63</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28</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044422"/>
                  </a:ext>
                </a:extLst>
              </a:tr>
              <a:tr h="771692">
                <a:tc>
                  <a:txBody>
                    <a:bodyPr/>
                    <a:lstStyle/>
                    <a:p>
                      <a:pPr algn="ctr"/>
                      <a:r>
                        <a:rPr lang="en-GB" sz="2300" b="1" dirty="0">
                          <a:latin typeface="Century Gothic" panose="020B0502020202020204" pitchFamily="34" charset="0"/>
                        </a:rPr>
                        <a:t>77</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42</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37</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937763"/>
                  </a:ext>
                </a:extLst>
              </a:tr>
              <a:tr h="771692">
                <a:tc>
                  <a:txBody>
                    <a:bodyPr/>
                    <a:lstStyle/>
                    <a:p>
                      <a:pPr algn="ctr"/>
                      <a:r>
                        <a:rPr lang="en-GB" sz="2300" b="1" dirty="0">
                          <a:latin typeface="Century Gothic" panose="020B0502020202020204" pitchFamily="34" charset="0"/>
                        </a:rPr>
                        <a:t>39</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126</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21</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1966127"/>
                  </a:ext>
                </a:extLst>
              </a:tr>
              <a:tr h="771692">
                <a:tc>
                  <a:txBody>
                    <a:bodyPr/>
                    <a:lstStyle/>
                    <a:p>
                      <a:pPr algn="ctr"/>
                      <a:r>
                        <a:rPr lang="en-GB" sz="2300" b="1" dirty="0">
                          <a:latin typeface="Century Gothic" panose="020B0502020202020204" pitchFamily="34" charset="0"/>
                        </a:rPr>
                        <a:t>45</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73</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105</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7090718"/>
                  </a:ext>
                </a:extLst>
              </a:tr>
            </a:tbl>
          </a:graphicData>
        </a:graphic>
      </p:graphicFrame>
      <p:graphicFrame>
        <p:nvGraphicFramePr>
          <p:cNvPr id="10" name="Table 9">
            <a:extLst>
              <a:ext uri="{FF2B5EF4-FFF2-40B4-BE49-F238E27FC236}">
                <a16:creationId xmlns:a16="http://schemas.microsoft.com/office/drawing/2014/main" id="{A947E6D2-761E-4D92-9D8C-6DBA1DEDC0BB}"/>
              </a:ext>
            </a:extLst>
          </p:cNvPr>
          <p:cNvGraphicFramePr>
            <a:graphicFrameLocks noGrp="1"/>
          </p:cNvGraphicFramePr>
          <p:nvPr/>
        </p:nvGraphicFramePr>
        <p:xfrm>
          <a:off x="3545305" y="5352668"/>
          <a:ext cx="1210369" cy="396240"/>
        </p:xfrm>
        <a:graphic>
          <a:graphicData uri="http://schemas.openxmlformats.org/drawingml/2006/table">
            <a:tbl>
              <a:tblPr firstRow="1" bandRow="1">
                <a:tableStyleId>{5940675A-B579-460E-94D1-54222C63F5DA}</a:tableStyleId>
              </a:tblPr>
              <a:tblGrid>
                <a:gridCol w="1210369">
                  <a:extLst>
                    <a:ext uri="{9D8B030D-6E8A-4147-A177-3AD203B41FA5}">
                      <a16:colId xmlns:a16="http://schemas.microsoft.com/office/drawing/2014/main" val="2607961649"/>
                    </a:ext>
                  </a:extLst>
                </a:gridCol>
              </a:tblGrid>
              <a:tr h="370840">
                <a:tc>
                  <a:txBody>
                    <a:bodyPr/>
                    <a:lstStyle/>
                    <a:p>
                      <a:pPr algn="ctr"/>
                      <a:r>
                        <a:rPr lang="en-GB" sz="2000" b="1" i="0" dirty="0">
                          <a:latin typeface="Century Gothic" panose="020B0502020202020204" pitchFamily="34" charset="0"/>
                        </a:rPr>
                        <a:t>F</a:t>
                      </a:r>
                      <a:r>
                        <a:rPr lang="en-GB" sz="2000" b="1" dirty="0">
                          <a:latin typeface="Century Gothic" panose="020B0502020202020204" pitchFamily="34" charset="0"/>
                        </a:rPr>
                        <a:t>INISH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8171893"/>
                  </a:ext>
                </a:extLst>
              </a:tr>
            </a:tbl>
          </a:graphicData>
        </a:graphic>
      </p:graphicFrame>
      <p:graphicFrame>
        <p:nvGraphicFramePr>
          <p:cNvPr id="11" name="Table 10">
            <a:extLst>
              <a:ext uri="{FF2B5EF4-FFF2-40B4-BE49-F238E27FC236}">
                <a16:creationId xmlns:a16="http://schemas.microsoft.com/office/drawing/2014/main" id="{4E644014-F79E-451D-8BBD-D31366B1B3F2}"/>
              </a:ext>
            </a:extLst>
          </p:cNvPr>
          <p:cNvGraphicFramePr>
            <a:graphicFrameLocks noGrp="1"/>
          </p:cNvGraphicFramePr>
          <p:nvPr/>
        </p:nvGraphicFramePr>
        <p:xfrm>
          <a:off x="1726030" y="1847896"/>
          <a:ext cx="1210369" cy="396240"/>
        </p:xfrm>
        <a:graphic>
          <a:graphicData uri="http://schemas.openxmlformats.org/drawingml/2006/table">
            <a:tbl>
              <a:tblPr firstRow="1" bandRow="1">
                <a:tableStyleId>{5940675A-B579-460E-94D1-54222C63F5DA}</a:tableStyleId>
              </a:tblPr>
              <a:tblGrid>
                <a:gridCol w="1210369">
                  <a:extLst>
                    <a:ext uri="{9D8B030D-6E8A-4147-A177-3AD203B41FA5}">
                      <a16:colId xmlns:a16="http://schemas.microsoft.com/office/drawing/2014/main" val="2607961649"/>
                    </a:ext>
                  </a:extLst>
                </a:gridCol>
              </a:tblGrid>
              <a:tr h="370840">
                <a:tc>
                  <a:txBody>
                    <a:bodyPr/>
                    <a:lstStyle/>
                    <a:p>
                      <a:pPr algn="ctr"/>
                      <a:r>
                        <a:rPr lang="en-GB" sz="2000" b="1" i="0" dirty="0">
                          <a:latin typeface="Century Gothic" panose="020B0502020202020204" pitchFamily="34" charset="0"/>
                        </a:rPr>
                        <a:t>START</a:t>
                      </a:r>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8171893"/>
                  </a:ext>
                </a:extLst>
              </a:tr>
            </a:tbl>
          </a:graphicData>
        </a:graphic>
      </p:graphicFrame>
      <p:graphicFrame>
        <p:nvGraphicFramePr>
          <p:cNvPr id="12" name="Table 11">
            <a:extLst>
              <a:ext uri="{FF2B5EF4-FFF2-40B4-BE49-F238E27FC236}">
                <a16:creationId xmlns:a16="http://schemas.microsoft.com/office/drawing/2014/main" id="{4CC37CFD-3F67-4160-8075-2129BC099A4E}"/>
              </a:ext>
            </a:extLst>
          </p:cNvPr>
          <p:cNvGraphicFramePr>
            <a:graphicFrameLocks noGrp="1"/>
          </p:cNvGraphicFramePr>
          <p:nvPr/>
        </p:nvGraphicFramePr>
        <p:xfrm>
          <a:off x="5963434" y="1970319"/>
          <a:ext cx="1637327" cy="1767181"/>
        </p:xfrm>
        <a:graphic>
          <a:graphicData uri="http://schemas.openxmlformats.org/drawingml/2006/table">
            <a:tbl>
              <a:tblPr firstRow="1" bandRow="1">
                <a:tableStyleId>{5940675A-B579-460E-94D1-54222C63F5DA}</a:tableStyleId>
              </a:tblPr>
              <a:tblGrid>
                <a:gridCol w="1637327">
                  <a:extLst>
                    <a:ext uri="{9D8B030D-6E8A-4147-A177-3AD203B41FA5}">
                      <a16:colId xmlns:a16="http://schemas.microsoft.com/office/drawing/2014/main" val="4044729371"/>
                    </a:ext>
                  </a:extLst>
                </a:gridCol>
              </a:tblGrid>
              <a:tr h="441795">
                <a:tc>
                  <a:txBody>
                    <a:bodyPr/>
                    <a:lstStyle/>
                    <a:p>
                      <a:pPr algn="ctr"/>
                      <a:r>
                        <a:rPr lang="en-GB" sz="1900" b="1" dirty="0">
                          <a:latin typeface="Century Gothic" panose="020B0502020202020204" pitchFamily="34" charset="0"/>
                        </a:rPr>
                        <a:t>Key Facts</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67025"/>
                  </a:ext>
                </a:extLst>
              </a:tr>
              <a:tr h="1325386">
                <a:tc>
                  <a:txBody>
                    <a:bodyPr/>
                    <a:lstStyle/>
                    <a:p>
                      <a:pPr algn="ctr"/>
                      <a:r>
                        <a:rPr lang="en-GB" sz="1900" b="1" dirty="0">
                          <a:latin typeface="Century Gothic" panose="020B0502020202020204" pitchFamily="34" charset="0"/>
                        </a:rPr>
                        <a:t>3 x 2 = 6</a:t>
                      </a:r>
                    </a:p>
                    <a:p>
                      <a:pPr algn="ctr"/>
                      <a:r>
                        <a:rPr lang="en-GB" sz="1900" b="1" dirty="0">
                          <a:latin typeface="Century Gothic" panose="020B0502020202020204" pitchFamily="34" charset="0"/>
                        </a:rPr>
                        <a:t>3 x 5 = 15</a:t>
                      </a:r>
                    </a:p>
                    <a:p>
                      <a:pPr algn="ctr"/>
                      <a:r>
                        <a:rPr lang="en-GB" sz="1900" b="1" dirty="0">
                          <a:latin typeface="Century Gothic" panose="020B0502020202020204" pitchFamily="34" charset="0"/>
                        </a:rPr>
                        <a:t>3 x 10 = 30</a:t>
                      </a:r>
                    </a:p>
                    <a:p>
                      <a:pPr algn="ctr"/>
                      <a:r>
                        <a:rPr lang="en-GB" sz="1900" b="1" dirty="0">
                          <a:latin typeface="Century Gothic" panose="020B0502020202020204" pitchFamily="34" charset="0"/>
                        </a:rPr>
                        <a:t>3 x 12 = 36</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graphicFrame>
        <p:nvGraphicFramePr>
          <p:cNvPr id="13" name="Table 12">
            <a:extLst>
              <a:ext uri="{FF2B5EF4-FFF2-40B4-BE49-F238E27FC236}">
                <a16:creationId xmlns:a16="http://schemas.microsoft.com/office/drawing/2014/main" id="{2653C051-FE9C-4036-BB0A-EE4AC06F420F}"/>
              </a:ext>
            </a:extLst>
          </p:cNvPr>
          <p:cNvGraphicFramePr>
            <a:graphicFrameLocks noGrp="1"/>
          </p:cNvGraphicFramePr>
          <p:nvPr/>
        </p:nvGraphicFramePr>
        <p:xfrm>
          <a:off x="5963434" y="3982183"/>
          <a:ext cx="1637327" cy="1767181"/>
        </p:xfrm>
        <a:graphic>
          <a:graphicData uri="http://schemas.openxmlformats.org/drawingml/2006/table">
            <a:tbl>
              <a:tblPr firstRow="1" bandRow="1">
                <a:tableStyleId>{5940675A-B579-460E-94D1-54222C63F5DA}</a:tableStyleId>
              </a:tblPr>
              <a:tblGrid>
                <a:gridCol w="1637327">
                  <a:extLst>
                    <a:ext uri="{9D8B030D-6E8A-4147-A177-3AD203B41FA5}">
                      <a16:colId xmlns:a16="http://schemas.microsoft.com/office/drawing/2014/main" val="4044729371"/>
                    </a:ext>
                  </a:extLst>
                </a:gridCol>
              </a:tblGrid>
              <a:tr h="441795">
                <a:tc>
                  <a:txBody>
                    <a:bodyPr/>
                    <a:lstStyle/>
                    <a:p>
                      <a:pPr algn="ctr"/>
                      <a:r>
                        <a:rPr lang="en-GB" sz="1900" b="1" dirty="0">
                          <a:latin typeface="Century Gothic" panose="020B0502020202020204" pitchFamily="34" charset="0"/>
                        </a:rPr>
                        <a:t>Key Facts</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67025"/>
                  </a:ext>
                </a:extLst>
              </a:tr>
              <a:tr h="1325386">
                <a:tc>
                  <a:txBody>
                    <a:bodyPr/>
                    <a:lstStyle/>
                    <a:p>
                      <a:pPr algn="ctr"/>
                      <a:r>
                        <a:rPr lang="en-GB" sz="1900" b="1" dirty="0">
                          <a:latin typeface="Century Gothic" panose="020B0502020202020204" pitchFamily="34" charset="0"/>
                        </a:rPr>
                        <a:t>7 x 2 = 14</a:t>
                      </a:r>
                    </a:p>
                    <a:p>
                      <a:pPr algn="ctr"/>
                      <a:r>
                        <a:rPr lang="en-GB" sz="1900" b="1" dirty="0">
                          <a:latin typeface="Century Gothic" panose="020B0502020202020204" pitchFamily="34" charset="0"/>
                        </a:rPr>
                        <a:t>7 x 5 = 35</a:t>
                      </a:r>
                    </a:p>
                    <a:p>
                      <a:pPr algn="ctr"/>
                      <a:r>
                        <a:rPr lang="en-GB" sz="1900" b="1" dirty="0">
                          <a:latin typeface="Century Gothic" panose="020B0502020202020204" pitchFamily="34" charset="0"/>
                        </a:rPr>
                        <a:t>7 x 10 = 70</a:t>
                      </a:r>
                    </a:p>
                    <a:p>
                      <a:pPr algn="ctr"/>
                      <a:r>
                        <a:rPr lang="en-GB" sz="1900" b="1" dirty="0">
                          <a:latin typeface="Century Gothic" panose="020B0502020202020204" pitchFamily="34" charset="0"/>
                        </a:rPr>
                        <a:t>7 x 12 = 84</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sp>
        <p:nvSpPr>
          <p:cNvPr id="14" name="TextBox 13">
            <a:extLst>
              <a:ext uri="{FF2B5EF4-FFF2-40B4-BE49-F238E27FC236}">
                <a16:creationId xmlns:a16="http://schemas.microsoft.com/office/drawing/2014/main" id="{797034FB-812B-40EA-8BF1-F789085CF373}"/>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27512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Place the multiples in to the correct table. </a:t>
            </a:r>
          </a:p>
          <a:p>
            <a:pPr lvl="0" algn="ctr"/>
            <a:endParaRPr lang="en-GB" sz="2000" b="1" dirty="0">
              <a:solidFill>
                <a:schemeClr val="tx1"/>
              </a:solidFill>
              <a:latin typeface="Century Gothic" panose="020B0502020202020204" pitchFamily="34" charset="0"/>
            </a:endParaRPr>
          </a:p>
        </p:txBody>
      </p:sp>
      <p:grpSp>
        <p:nvGrpSpPr>
          <p:cNvPr id="17" name="Group 16">
            <a:extLst>
              <a:ext uri="{FF2B5EF4-FFF2-40B4-BE49-F238E27FC236}">
                <a16:creationId xmlns:a16="http://schemas.microsoft.com/office/drawing/2014/main" id="{6EDCD790-8529-4E9F-BB88-84482CA8E036}"/>
              </a:ext>
            </a:extLst>
          </p:cNvPr>
          <p:cNvGrpSpPr/>
          <p:nvPr/>
        </p:nvGrpSpPr>
        <p:grpSpPr>
          <a:xfrm>
            <a:off x="1137112" y="4434159"/>
            <a:ext cx="6869776" cy="1129874"/>
            <a:chOff x="1105825" y="4434159"/>
            <a:chExt cx="6869776" cy="1129874"/>
          </a:xfrm>
        </p:grpSpPr>
        <p:sp>
          <p:nvSpPr>
            <p:cNvPr id="9" name="Rectangle 8">
              <a:extLst>
                <a:ext uri="{FF2B5EF4-FFF2-40B4-BE49-F238E27FC236}">
                  <a16:creationId xmlns:a16="http://schemas.microsoft.com/office/drawing/2014/main" id="{46BE9415-05C1-4845-8652-E52702FB7C69}"/>
                </a:ext>
              </a:extLst>
            </p:cNvPr>
            <p:cNvSpPr/>
            <p:nvPr/>
          </p:nvSpPr>
          <p:spPr>
            <a:xfrm>
              <a:off x="1105825" y="4434159"/>
              <a:ext cx="569122" cy="3877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30</a:t>
              </a:r>
            </a:p>
          </p:txBody>
        </p:sp>
        <p:sp>
          <p:nvSpPr>
            <p:cNvPr id="10" name="Rectangle 9">
              <a:extLst>
                <a:ext uri="{FF2B5EF4-FFF2-40B4-BE49-F238E27FC236}">
                  <a16:creationId xmlns:a16="http://schemas.microsoft.com/office/drawing/2014/main" id="{432927BC-4723-42FF-A72A-8F3C2C5E92A1}"/>
                </a:ext>
              </a:extLst>
            </p:cNvPr>
            <p:cNvSpPr/>
            <p:nvPr/>
          </p:nvSpPr>
          <p:spPr>
            <a:xfrm>
              <a:off x="7406479" y="4434159"/>
              <a:ext cx="569122" cy="3877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44</a:t>
              </a:r>
            </a:p>
          </p:txBody>
        </p:sp>
        <p:sp>
          <p:nvSpPr>
            <p:cNvPr id="11" name="Rectangle 10">
              <a:extLst>
                <a:ext uri="{FF2B5EF4-FFF2-40B4-BE49-F238E27FC236}">
                  <a16:creationId xmlns:a16="http://schemas.microsoft.com/office/drawing/2014/main" id="{CB44FDFA-4953-4640-9881-823D3D22FED4}"/>
                </a:ext>
              </a:extLst>
            </p:cNvPr>
            <p:cNvSpPr/>
            <p:nvPr/>
          </p:nvSpPr>
          <p:spPr>
            <a:xfrm>
              <a:off x="2171297" y="5176238"/>
              <a:ext cx="569122" cy="3877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49</a:t>
              </a:r>
            </a:p>
          </p:txBody>
        </p:sp>
        <p:sp>
          <p:nvSpPr>
            <p:cNvPr id="12" name="Rectangle 11">
              <a:extLst>
                <a:ext uri="{FF2B5EF4-FFF2-40B4-BE49-F238E27FC236}">
                  <a16:creationId xmlns:a16="http://schemas.microsoft.com/office/drawing/2014/main" id="{65C8F7DE-D440-4409-9CEE-1001DF264B4B}"/>
                </a:ext>
              </a:extLst>
            </p:cNvPr>
            <p:cNvSpPr/>
            <p:nvPr/>
          </p:nvSpPr>
          <p:spPr>
            <a:xfrm>
              <a:off x="6334398" y="5132968"/>
              <a:ext cx="569122" cy="3877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35</a:t>
              </a:r>
            </a:p>
          </p:txBody>
        </p:sp>
        <p:sp>
          <p:nvSpPr>
            <p:cNvPr id="13" name="Rectangle 12">
              <a:extLst>
                <a:ext uri="{FF2B5EF4-FFF2-40B4-BE49-F238E27FC236}">
                  <a16:creationId xmlns:a16="http://schemas.microsoft.com/office/drawing/2014/main" id="{DC6EBCB6-6EBF-4662-81BA-0E87DE4FD3A9}"/>
                </a:ext>
              </a:extLst>
            </p:cNvPr>
            <p:cNvSpPr/>
            <p:nvPr/>
          </p:nvSpPr>
          <p:spPr>
            <a:xfrm>
              <a:off x="3206043" y="4434159"/>
              <a:ext cx="569122" cy="3877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20</a:t>
              </a:r>
            </a:p>
          </p:txBody>
        </p:sp>
        <p:sp>
          <p:nvSpPr>
            <p:cNvPr id="14" name="Rectangle 13">
              <a:extLst>
                <a:ext uri="{FF2B5EF4-FFF2-40B4-BE49-F238E27FC236}">
                  <a16:creationId xmlns:a16="http://schemas.microsoft.com/office/drawing/2014/main" id="{664934CB-BDA2-4C22-B05B-45E5B762C638}"/>
                </a:ext>
              </a:extLst>
            </p:cNvPr>
            <p:cNvSpPr/>
            <p:nvPr/>
          </p:nvSpPr>
          <p:spPr>
            <a:xfrm>
              <a:off x="4252847" y="5176238"/>
              <a:ext cx="569122" cy="3877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40</a:t>
              </a:r>
            </a:p>
          </p:txBody>
        </p:sp>
        <p:sp>
          <p:nvSpPr>
            <p:cNvPr id="15" name="Rectangle 14">
              <a:extLst>
                <a:ext uri="{FF2B5EF4-FFF2-40B4-BE49-F238E27FC236}">
                  <a16:creationId xmlns:a16="http://schemas.microsoft.com/office/drawing/2014/main" id="{B5D5071C-259B-4CD5-82A9-E17C2C9FD3FD}"/>
                </a:ext>
              </a:extLst>
            </p:cNvPr>
            <p:cNvSpPr/>
            <p:nvPr/>
          </p:nvSpPr>
          <p:spPr>
            <a:xfrm>
              <a:off x="5306261" y="4434159"/>
              <a:ext cx="569122" cy="3877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Century Gothic" panose="020B0502020202020204" pitchFamily="34" charset="0"/>
                </a:rPr>
                <a:t>18</a:t>
              </a:r>
              <a:endParaRPr lang="en-GB" b="1" dirty="0">
                <a:solidFill>
                  <a:schemeClr val="tx1"/>
                </a:solidFill>
                <a:latin typeface="Century Gothic" panose="020B0502020202020204" pitchFamily="34" charset="0"/>
              </a:endParaRPr>
            </a:p>
          </p:txBody>
        </p:sp>
      </p:grpSp>
      <p:grpSp>
        <p:nvGrpSpPr>
          <p:cNvPr id="16" name="Group 15">
            <a:extLst>
              <a:ext uri="{FF2B5EF4-FFF2-40B4-BE49-F238E27FC236}">
                <a16:creationId xmlns:a16="http://schemas.microsoft.com/office/drawing/2014/main" id="{84764384-F2F2-40C5-AB99-117CB7094129}"/>
              </a:ext>
            </a:extLst>
          </p:cNvPr>
          <p:cNvGrpSpPr/>
          <p:nvPr/>
        </p:nvGrpSpPr>
        <p:grpSpPr>
          <a:xfrm>
            <a:off x="1059211" y="1640361"/>
            <a:ext cx="7025579" cy="2002971"/>
            <a:chOff x="620321" y="1640361"/>
            <a:chExt cx="7025579" cy="2002971"/>
          </a:xfrm>
        </p:grpSpPr>
        <p:grpSp>
          <p:nvGrpSpPr>
            <p:cNvPr id="5" name="Group 4">
              <a:extLst>
                <a:ext uri="{FF2B5EF4-FFF2-40B4-BE49-F238E27FC236}">
                  <a16:creationId xmlns:a16="http://schemas.microsoft.com/office/drawing/2014/main" id="{7B5717B9-03AF-4657-A863-5C35C53AAE56}"/>
                </a:ext>
              </a:extLst>
            </p:cNvPr>
            <p:cNvGrpSpPr/>
            <p:nvPr/>
          </p:nvGrpSpPr>
          <p:grpSpPr>
            <a:xfrm>
              <a:off x="620321" y="1640361"/>
              <a:ext cx="1970479" cy="2002971"/>
              <a:chOff x="-2757714" y="1567543"/>
              <a:chExt cx="2482411" cy="2002971"/>
            </a:xfrm>
          </p:grpSpPr>
          <p:sp>
            <p:nvSpPr>
              <p:cNvPr id="2" name="Rectangle: Rounded Corners 1">
                <a:extLst>
                  <a:ext uri="{FF2B5EF4-FFF2-40B4-BE49-F238E27FC236}">
                    <a16:creationId xmlns:a16="http://schemas.microsoft.com/office/drawing/2014/main" id="{B65D0E9F-E5EB-43AA-B3F2-0D45E981E797}"/>
                  </a:ext>
                </a:extLst>
              </p:cNvPr>
              <p:cNvSpPr/>
              <p:nvPr/>
            </p:nvSpPr>
            <p:spPr>
              <a:xfrm>
                <a:off x="-2757714" y="1567543"/>
                <a:ext cx="2482411" cy="200297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a:solidFill>
                      <a:schemeClr val="tx1"/>
                    </a:solidFill>
                    <a:latin typeface="Century Gothic" panose="020B0502020202020204" pitchFamily="34" charset="0"/>
                  </a:rPr>
                  <a:t>Multiple of 4</a:t>
                </a:r>
              </a:p>
            </p:txBody>
          </p:sp>
          <p:cxnSp>
            <p:nvCxnSpPr>
              <p:cNvPr id="4" name="Straight Connector 3">
                <a:extLst>
                  <a:ext uri="{FF2B5EF4-FFF2-40B4-BE49-F238E27FC236}">
                    <a16:creationId xmlns:a16="http://schemas.microsoft.com/office/drawing/2014/main" id="{98B488E3-7AE0-4EE1-BF40-B7CB4C47ABB5}"/>
                  </a:ext>
                </a:extLst>
              </p:cNvPr>
              <p:cNvCxnSpPr>
                <a:cxnSpLocks/>
              </p:cNvCxnSpPr>
              <p:nvPr/>
            </p:nvCxnSpPr>
            <p:spPr>
              <a:xfrm>
                <a:off x="-2757714" y="2092779"/>
                <a:ext cx="248241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1FFBB60-7CC4-4357-AB3A-60498A287A34}"/>
                </a:ext>
              </a:extLst>
            </p:cNvPr>
            <p:cNvGrpSpPr/>
            <p:nvPr/>
          </p:nvGrpSpPr>
          <p:grpSpPr>
            <a:xfrm>
              <a:off x="3147871" y="1640361"/>
              <a:ext cx="1970479" cy="2002971"/>
              <a:chOff x="-2757714" y="1567543"/>
              <a:chExt cx="2482411" cy="2002971"/>
            </a:xfrm>
          </p:grpSpPr>
          <p:sp>
            <p:nvSpPr>
              <p:cNvPr id="31" name="Rectangle: Rounded Corners 30">
                <a:extLst>
                  <a:ext uri="{FF2B5EF4-FFF2-40B4-BE49-F238E27FC236}">
                    <a16:creationId xmlns:a16="http://schemas.microsoft.com/office/drawing/2014/main" id="{2DC16E68-D44D-4F58-BAB8-DEB1D1E49526}"/>
                  </a:ext>
                </a:extLst>
              </p:cNvPr>
              <p:cNvSpPr/>
              <p:nvPr/>
            </p:nvSpPr>
            <p:spPr>
              <a:xfrm>
                <a:off x="-2757714" y="1567543"/>
                <a:ext cx="2482411" cy="200297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a:solidFill>
                      <a:schemeClr val="tx1"/>
                    </a:solidFill>
                    <a:latin typeface="Century Gothic" panose="020B0502020202020204" pitchFamily="34" charset="0"/>
                  </a:rPr>
                  <a:t>Multiple of 6</a:t>
                </a:r>
              </a:p>
            </p:txBody>
          </p:sp>
          <p:cxnSp>
            <p:nvCxnSpPr>
              <p:cNvPr id="32" name="Straight Connector 31">
                <a:extLst>
                  <a:ext uri="{FF2B5EF4-FFF2-40B4-BE49-F238E27FC236}">
                    <a16:creationId xmlns:a16="http://schemas.microsoft.com/office/drawing/2014/main" id="{55B263E3-592C-4389-BFF5-5467BF1775BC}"/>
                  </a:ext>
                </a:extLst>
              </p:cNvPr>
              <p:cNvCxnSpPr>
                <a:cxnSpLocks/>
              </p:cNvCxnSpPr>
              <p:nvPr/>
            </p:nvCxnSpPr>
            <p:spPr>
              <a:xfrm>
                <a:off x="-2757714" y="2092779"/>
                <a:ext cx="248241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528DC14-A474-43EE-A077-1B897877628F}"/>
                </a:ext>
              </a:extLst>
            </p:cNvPr>
            <p:cNvGrpSpPr/>
            <p:nvPr/>
          </p:nvGrpSpPr>
          <p:grpSpPr>
            <a:xfrm>
              <a:off x="5675421" y="1640361"/>
              <a:ext cx="1970479" cy="2002971"/>
              <a:chOff x="-2757714" y="1567543"/>
              <a:chExt cx="2482411" cy="2002971"/>
            </a:xfrm>
          </p:grpSpPr>
          <p:sp>
            <p:nvSpPr>
              <p:cNvPr id="34" name="Rectangle: Rounded Corners 33">
                <a:extLst>
                  <a:ext uri="{FF2B5EF4-FFF2-40B4-BE49-F238E27FC236}">
                    <a16:creationId xmlns:a16="http://schemas.microsoft.com/office/drawing/2014/main" id="{85690D77-BAB5-4C3D-8566-BAF4ADF2A12B}"/>
                  </a:ext>
                </a:extLst>
              </p:cNvPr>
              <p:cNvSpPr/>
              <p:nvPr/>
            </p:nvSpPr>
            <p:spPr>
              <a:xfrm>
                <a:off x="-2757714" y="1567543"/>
                <a:ext cx="2482411" cy="200297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a:solidFill>
                      <a:schemeClr val="tx1"/>
                    </a:solidFill>
                    <a:latin typeface="Century Gothic" panose="020B0502020202020204" pitchFamily="34" charset="0"/>
                  </a:rPr>
                  <a:t>Multiple of 7</a:t>
                </a:r>
              </a:p>
            </p:txBody>
          </p:sp>
          <p:cxnSp>
            <p:nvCxnSpPr>
              <p:cNvPr id="35" name="Straight Connector 34">
                <a:extLst>
                  <a:ext uri="{FF2B5EF4-FFF2-40B4-BE49-F238E27FC236}">
                    <a16:creationId xmlns:a16="http://schemas.microsoft.com/office/drawing/2014/main" id="{5E5B6AE3-A37C-449C-8884-B00FCFBD1A40}"/>
                  </a:ext>
                </a:extLst>
              </p:cNvPr>
              <p:cNvCxnSpPr>
                <a:cxnSpLocks/>
              </p:cNvCxnSpPr>
              <p:nvPr/>
            </p:nvCxnSpPr>
            <p:spPr>
              <a:xfrm>
                <a:off x="-2757714" y="2092779"/>
                <a:ext cx="248241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3" name="TextBox 2">
            <a:extLst>
              <a:ext uri="{FF2B5EF4-FFF2-40B4-BE49-F238E27FC236}">
                <a16:creationId xmlns:a16="http://schemas.microsoft.com/office/drawing/2014/main" id="{00ADE464-5551-4E61-8BC3-82CD36926E9A}"/>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1669721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Move from start to finish by following </a:t>
            </a:r>
          </a:p>
          <a:p>
            <a:pPr lvl="0" algn="ctr"/>
            <a:r>
              <a:rPr lang="en-GB" sz="2000" b="1" dirty="0">
                <a:solidFill>
                  <a:schemeClr val="tx1"/>
                </a:solidFill>
                <a:latin typeface="Century Gothic" panose="020B0502020202020204" pitchFamily="34" charset="0"/>
              </a:rPr>
              <a:t>the common multiples of 3 and 7. You cannot move diagonally. </a:t>
            </a:r>
          </a:p>
        </p:txBody>
      </p:sp>
      <p:graphicFrame>
        <p:nvGraphicFramePr>
          <p:cNvPr id="9" name="Table 8">
            <a:extLst>
              <a:ext uri="{FF2B5EF4-FFF2-40B4-BE49-F238E27FC236}">
                <a16:creationId xmlns:a16="http://schemas.microsoft.com/office/drawing/2014/main" id="{1F4C8D4C-6407-499D-8644-A0F70C649A4C}"/>
              </a:ext>
            </a:extLst>
          </p:cNvPr>
          <p:cNvGraphicFramePr>
            <a:graphicFrameLocks noGrp="1"/>
          </p:cNvGraphicFramePr>
          <p:nvPr/>
        </p:nvGraphicFramePr>
        <p:xfrm>
          <a:off x="1853445" y="2246850"/>
          <a:ext cx="2736003" cy="3086768"/>
        </p:xfrm>
        <a:graphic>
          <a:graphicData uri="http://schemas.openxmlformats.org/drawingml/2006/table">
            <a:tbl>
              <a:tblPr firstRow="1" bandRow="1">
                <a:tableStyleId>{5940675A-B579-460E-94D1-54222C63F5DA}</a:tableStyleId>
              </a:tblPr>
              <a:tblGrid>
                <a:gridCol w="912001">
                  <a:extLst>
                    <a:ext uri="{9D8B030D-6E8A-4147-A177-3AD203B41FA5}">
                      <a16:colId xmlns:a16="http://schemas.microsoft.com/office/drawing/2014/main" val="3839935275"/>
                    </a:ext>
                  </a:extLst>
                </a:gridCol>
                <a:gridCol w="912001">
                  <a:extLst>
                    <a:ext uri="{9D8B030D-6E8A-4147-A177-3AD203B41FA5}">
                      <a16:colId xmlns:a16="http://schemas.microsoft.com/office/drawing/2014/main" val="3169319126"/>
                    </a:ext>
                  </a:extLst>
                </a:gridCol>
                <a:gridCol w="912001">
                  <a:extLst>
                    <a:ext uri="{9D8B030D-6E8A-4147-A177-3AD203B41FA5}">
                      <a16:colId xmlns:a16="http://schemas.microsoft.com/office/drawing/2014/main" val="968940141"/>
                    </a:ext>
                  </a:extLst>
                </a:gridCol>
              </a:tblGrid>
              <a:tr h="771692">
                <a:tc>
                  <a:txBody>
                    <a:bodyPr/>
                    <a:lstStyle/>
                    <a:p>
                      <a:pPr algn="ctr"/>
                      <a:r>
                        <a:rPr lang="en-GB" sz="2300" b="1" dirty="0">
                          <a:solidFill>
                            <a:srgbClr val="FF0000"/>
                          </a:solidFill>
                          <a:latin typeface="Century Gothic" panose="020B0502020202020204" pitchFamily="34" charset="0"/>
                        </a:rPr>
                        <a:t>84</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solidFill>
                            <a:srgbClr val="FF0000"/>
                          </a:solidFill>
                          <a:latin typeface="Century Gothic" panose="020B0502020202020204" pitchFamily="34" charset="0"/>
                        </a:rPr>
                        <a:t>63</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solidFill>
                            <a:schemeClr val="bg2">
                              <a:lumMod val="50000"/>
                            </a:schemeClr>
                          </a:solidFill>
                          <a:latin typeface="Century Gothic" panose="020B0502020202020204" pitchFamily="34" charset="0"/>
                        </a:rPr>
                        <a:t>28</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044422"/>
                  </a:ext>
                </a:extLst>
              </a:tr>
              <a:tr h="771692">
                <a:tc>
                  <a:txBody>
                    <a:bodyPr/>
                    <a:lstStyle/>
                    <a:p>
                      <a:pPr algn="ctr"/>
                      <a:r>
                        <a:rPr lang="en-GB" sz="2300" b="1" dirty="0">
                          <a:solidFill>
                            <a:schemeClr val="bg2">
                              <a:lumMod val="50000"/>
                            </a:schemeClr>
                          </a:solidFill>
                          <a:latin typeface="Century Gothic" panose="020B0502020202020204" pitchFamily="34" charset="0"/>
                        </a:rPr>
                        <a:t>77</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solidFill>
                            <a:srgbClr val="FF0000"/>
                          </a:solidFill>
                          <a:latin typeface="Century Gothic" panose="020B0502020202020204" pitchFamily="34" charset="0"/>
                        </a:rPr>
                        <a:t>42</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solidFill>
                            <a:schemeClr val="bg2">
                              <a:lumMod val="50000"/>
                            </a:schemeClr>
                          </a:solidFill>
                          <a:latin typeface="Century Gothic" panose="020B0502020202020204" pitchFamily="34" charset="0"/>
                        </a:rPr>
                        <a:t>37</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937763"/>
                  </a:ext>
                </a:extLst>
              </a:tr>
              <a:tr h="771692">
                <a:tc>
                  <a:txBody>
                    <a:bodyPr/>
                    <a:lstStyle/>
                    <a:p>
                      <a:pPr algn="ctr"/>
                      <a:r>
                        <a:rPr lang="en-GB" sz="2300" b="1" dirty="0">
                          <a:solidFill>
                            <a:schemeClr val="bg2">
                              <a:lumMod val="50000"/>
                            </a:schemeClr>
                          </a:solidFill>
                          <a:latin typeface="Century Gothic" panose="020B0502020202020204" pitchFamily="34" charset="0"/>
                        </a:rPr>
                        <a:t>39</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solidFill>
                            <a:srgbClr val="FF0000"/>
                          </a:solidFill>
                          <a:latin typeface="Century Gothic" panose="020B0502020202020204" pitchFamily="34" charset="0"/>
                        </a:rPr>
                        <a:t>126</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solidFill>
                            <a:srgbClr val="FF0000"/>
                          </a:solidFill>
                          <a:latin typeface="Century Gothic" panose="020B0502020202020204" pitchFamily="34" charset="0"/>
                        </a:rPr>
                        <a:t>21</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1966127"/>
                  </a:ext>
                </a:extLst>
              </a:tr>
              <a:tr h="771692">
                <a:tc>
                  <a:txBody>
                    <a:bodyPr/>
                    <a:lstStyle/>
                    <a:p>
                      <a:pPr algn="ctr"/>
                      <a:r>
                        <a:rPr lang="en-GB" sz="2300" b="1" dirty="0">
                          <a:solidFill>
                            <a:schemeClr val="bg2">
                              <a:lumMod val="50000"/>
                            </a:schemeClr>
                          </a:solidFill>
                          <a:latin typeface="Century Gothic" panose="020B0502020202020204" pitchFamily="34" charset="0"/>
                        </a:rPr>
                        <a:t>45</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solidFill>
                            <a:schemeClr val="bg2">
                              <a:lumMod val="50000"/>
                            </a:schemeClr>
                          </a:solidFill>
                          <a:latin typeface="Century Gothic" panose="020B0502020202020204" pitchFamily="34" charset="0"/>
                        </a:rPr>
                        <a:t>73</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solidFill>
                            <a:srgbClr val="FF0000"/>
                          </a:solidFill>
                          <a:latin typeface="Century Gothic" panose="020B0502020202020204" pitchFamily="34" charset="0"/>
                        </a:rPr>
                        <a:t>105</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7090718"/>
                  </a:ext>
                </a:extLst>
              </a:tr>
            </a:tbl>
          </a:graphicData>
        </a:graphic>
      </p:graphicFrame>
      <p:graphicFrame>
        <p:nvGraphicFramePr>
          <p:cNvPr id="10" name="Table 9">
            <a:extLst>
              <a:ext uri="{FF2B5EF4-FFF2-40B4-BE49-F238E27FC236}">
                <a16:creationId xmlns:a16="http://schemas.microsoft.com/office/drawing/2014/main" id="{A947E6D2-761E-4D92-9D8C-6DBA1DEDC0BB}"/>
              </a:ext>
            </a:extLst>
          </p:cNvPr>
          <p:cNvGraphicFramePr>
            <a:graphicFrameLocks noGrp="1"/>
          </p:cNvGraphicFramePr>
          <p:nvPr/>
        </p:nvGraphicFramePr>
        <p:xfrm>
          <a:off x="3545305" y="5352668"/>
          <a:ext cx="1210369" cy="396240"/>
        </p:xfrm>
        <a:graphic>
          <a:graphicData uri="http://schemas.openxmlformats.org/drawingml/2006/table">
            <a:tbl>
              <a:tblPr firstRow="1" bandRow="1">
                <a:tableStyleId>{5940675A-B579-460E-94D1-54222C63F5DA}</a:tableStyleId>
              </a:tblPr>
              <a:tblGrid>
                <a:gridCol w="1210369">
                  <a:extLst>
                    <a:ext uri="{9D8B030D-6E8A-4147-A177-3AD203B41FA5}">
                      <a16:colId xmlns:a16="http://schemas.microsoft.com/office/drawing/2014/main" val="2607961649"/>
                    </a:ext>
                  </a:extLst>
                </a:gridCol>
              </a:tblGrid>
              <a:tr h="370840">
                <a:tc>
                  <a:txBody>
                    <a:bodyPr/>
                    <a:lstStyle/>
                    <a:p>
                      <a:pPr algn="ctr"/>
                      <a:r>
                        <a:rPr lang="en-GB" sz="2000" b="1" i="0" dirty="0">
                          <a:latin typeface="Century Gothic" panose="020B0502020202020204" pitchFamily="34" charset="0"/>
                        </a:rPr>
                        <a:t>F</a:t>
                      </a:r>
                      <a:r>
                        <a:rPr lang="en-GB" sz="2000" b="1" dirty="0">
                          <a:latin typeface="Century Gothic" panose="020B0502020202020204" pitchFamily="34" charset="0"/>
                        </a:rPr>
                        <a:t>INISH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8171893"/>
                  </a:ext>
                </a:extLst>
              </a:tr>
            </a:tbl>
          </a:graphicData>
        </a:graphic>
      </p:graphicFrame>
      <p:graphicFrame>
        <p:nvGraphicFramePr>
          <p:cNvPr id="11" name="Table 10">
            <a:extLst>
              <a:ext uri="{FF2B5EF4-FFF2-40B4-BE49-F238E27FC236}">
                <a16:creationId xmlns:a16="http://schemas.microsoft.com/office/drawing/2014/main" id="{4E644014-F79E-451D-8BBD-D31366B1B3F2}"/>
              </a:ext>
            </a:extLst>
          </p:cNvPr>
          <p:cNvGraphicFramePr>
            <a:graphicFrameLocks noGrp="1"/>
          </p:cNvGraphicFramePr>
          <p:nvPr/>
        </p:nvGraphicFramePr>
        <p:xfrm>
          <a:off x="1726030" y="1847896"/>
          <a:ext cx="1210369" cy="396240"/>
        </p:xfrm>
        <a:graphic>
          <a:graphicData uri="http://schemas.openxmlformats.org/drawingml/2006/table">
            <a:tbl>
              <a:tblPr firstRow="1" bandRow="1">
                <a:tableStyleId>{5940675A-B579-460E-94D1-54222C63F5DA}</a:tableStyleId>
              </a:tblPr>
              <a:tblGrid>
                <a:gridCol w="1210369">
                  <a:extLst>
                    <a:ext uri="{9D8B030D-6E8A-4147-A177-3AD203B41FA5}">
                      <a16:colId xmlns:a16="http://schemas.microsoft.com/office/drawing/2014/main" val="2607961649"/>
                    </a:ext>
                  </a:extLst>
                </a:gridCol>
              </a:tblGrid>
              <a:tr h="370840">
                <a:tc>
                  <a:txBody>
                    <a:bodyPr/>
                    <a:lstStyle/>
                    <a:p>
                      <a:pPr algn="ctr"/>
                      <a:r>
                        <a:rPr lang="en-GB" sz="2000" b="1" i="0" dirty="0">
                          <a:latin typeface="Century Gothic" panose="020B0502020202020204" pitchFamily="34" charset="0"/>
                        </a:rPr>
                        <a:t>START</a:t>
                      </a:r>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8171893"/>
                  </a:ext>
                </a:extLst>
              </a:tr>
            </a:tbl>
          </a:graphicData>
        </a:graphic>
      </p:graphicFrame>
      <p:graphicFrame>
        <p:nvGraphicFramePr>
          <p:cNvPr id="12" name="Table 11">
            <a:extLst>
              <a:ext uri="{FF2B5EF4-FFF2-40B4-BE49-F238E27FC236}">
                <a16:creationId xmlns:a16="http://schemas.microsoft.com/office/drawing/2014/main" id="{4CC37CFD-3F67-4160-8075-2129BC099A4E}"/>
              </a:ext>
            </a:extLst>
          </p:cNvPr>
          <p:cNvGraphicFramePr>
            <a:graphicFrameLocks noGrp="1"/>
          </p:cNvGraphicFramePr>
          <p:nvPr/>
        </p:nvGraphicFramePr>
        <p:xfrm>
          <a:off x="5963434" y="1970319"/>
          <a:ext cx="1637327" cy="1767181"/>
        </p:xfrm>
        <a:graphic>
          <a:graphicData uri="http://schemas.openxmlformats.org/drawingml/2006/table">
            <a:tbl>
              <a:tblPr firstRow="1" bandRow="1">
                <a:tableStyleId>{5940675A-B579-460E-94D1-54222C63F5DA}</a:tableStyleId>
              </a:tblPr>
              <a:tblGrid>
                <a:gridCol w="1637327">
                  <a:extLst>
                    <a:ext uri="{9D8B030D-6E8A-4147-A177-3AD203B41FA5}">
                      <a16:colId xmlns:a16="http://schemas.microsoft.com/office/drawing/2014/main" val="4044729371"/>
                    </a:ext>
                  </a:extLst>
                </a:gridCol>
              </a:tblGrid>
              <a:tr h="441795">
                <a:tc>
                  <a:txBody>
                    <a:bodyPr/>
                    <a:lstStyle/>
                    <a:p>
                      <a:pPr algn="ctr"/>
                      <a:r>
                        <a:rPr lang="en-GB" sz="1900" b="1" dirty="0">
                          <a:latin typeface="Century Gothic" panose="020B0502020202020204" pitchFamily="34" charset="0"/>
                        </a:rPr>
                        <a:t>Key Facts</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67025"/>
                  </a:ext>
                </a:extLst>
              </a:tr>
              <a:tr h="1325386">
                <a:tc>
                  <a:txBody>
                    <a:bodyPr/>
                    <a:lstStyle/>
                    <a:p>
                      <a:pPr algn="ctr"/>
                      <a:r>
                        <a:rPr lang="en-GB" sz="1900" b="1" dirty="0">
                          <a:latin typeface="Century Gothic" panose="020B0502020202020204" pitchFamily="34" charset="0"/>
                        </a:rPr>
                        <a:t>3 x 2 = 6</a:t>
                      </a:r>
                    </a:p>
                    <a:p>
                      <a:pPr algn="ctr"/>
                      <a:r>
                        <a:rPr lang="en-GB" sz="1900" b="1" dirty="0">
                          <a:latin typeface="Century Gothic" panose="020B0502020202020204" pitchFamily="34" charset="0"/>
                        </a:rPr>
                        <a:t>3 x 5 = 15</a:t>
                      </a:r>
                    </a:p>
                    <a:p>
                      <a:pPr algn="ctr"/>
                      <a:r>
                        <a:rPr lang="en-GB" sz="1900" b="1" dirty="0">
                          <a:latin typeface="Century Gothic" panose="020B0502020202020204" pitchFamily="34" charset="0"/>
                        </a:rPr>
                        <a:t>3 x 10 = 30</a:t>
                      </a:r>
                    </a:p>
                    <a:p>
                      <a:pPr algn="ctr"/>
                      <a:r>
                        <a:rPr lang="en-GB" sz="1900" b="1" dirty="0">
                          <a:latin typeface="Century Gothic" panose="020B0502020202020204" pitchFamily="34" charset="0"/>
                        </a:rPr>
                        <a:t>3 x 12 = 36</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graphicFrame>
        <p:nvGraphicFramePr>
          <p:cNvPr id="13" name="Table 12">
            <a:extLst>
              <a:ext uri="{FF2B5EF4-FFF2-40B4-BE49-F238E27FC236}">
                <a16:creationId xmlns:a16="http://schemas.microsoft.com/office/drawing/2014/main" id="{2653C051-FE9C-4036-BB0A-EE4AC06F420F}"/>
              </a:ext>
            </a:extLst>
          </p:cNvPr>
          <p:cNvGraphicFramePr>
            <a:graphicFrameLocks noGrp="1"/>
          </p:cNvGraphicFramePr>
          <p:nvPr/>
        </p:nvGraphicFramePr>
        <p:xfrm>
          <a:off x="5963434" y="3982183"/>
          <a:ext cx="1637327" cy="1767181"/>
        </p:xfrm>
        <a:graphic>
          <a:graphicData uri="http://schemas.openxmlformats.org/drawingml/2006/table">
            <a:tbl>
              <a:tblPr firstRow="1" bandRow="1">
                <a:tableStyleId>{5940675A-B579-460E-94D1-54222C63F5DA}</a:tableStyleId>
              </a:tblPr>
              <a:tblGrid>
                <a:gridCol w="1637327">
                  <a:extLst>
                    <a:ext uri="{9D8B030D-6E8A-4147-A177-3AD203B41FA5}">
                      <a16:colId xmlns:a16="http://schemas.microsoft.com/office/drawing/2014/main" val="4044729371"/>
                    </a:ext>
                  </a:extLst>
                </a:gridCol>
              </a:tblGrid>
              <a:tr h="441795">
                <a:tc>
                  <a:txBody>
                    <a:bodyPr/>
                    <a:lstStyle/>
                    <a:p>
                      <a:pPr algn="ctr"/>
                      <a:r>
                        <a:rPr lang="en-GB" sz="1900" b="1" dirty="0">
                          <a:latin typeface="Century Gothic" panose="020B0502020202020204" pitchFamily="34" charset="0"/>
                        </a:rPr>
                        <a:t>Key Facts</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67025"/>
                  </a:ext>
                </a:extLst>
              </a:tr>
              <a:tr h="1325386">
                <a:tc>
                  <a:txBody>
                    <a:bodyPr/>
                    <a:lstStyle/>
                    <a:p>
                      <a:pPr algn="ctr"/>
                      <a:r>
                        <a:rPr lang="en-GB" sz="1900" b="1" dirty="0">
                          <a:latin typeface="Century Gothic" panose="020B0502020202020204" pitchFamily="34" charset="0"/>
                        </a:rPr>
                        <a:t>7 x 2 = 14</a:t>
                      </a:r>
                    </a:p>
                    <a:p>
                      <a:pPr algn="ctr"/>
                      <a:r>
                        <a:rPr lang="en-GB" sz="1900" b="1" dirty="0">
                          <a:latin typeface="Century Gothic" panose="020B0502020202020204" pitchFamily="34" charset="0"/>
                        </a:rPr>
                        <a:t>7 x 5 = 35</a:t>
                      </a:r>
                    </a:p>
                    <a:p>
                      <a:pPr algn="ctr"/>
                      <a:r>
                        <a:rPr lang="en-GB" sz="1900" b="1" dirty="0">
                          <a:latin typeface="Century Gothic" panose="020B0502020202020204" pitchFamily="34" charset="0"/>
                        </a:rPr>
                        <a:t>7 x 10 = 70</a:t>
                      </a:r>
                    </a:p>
                    <a:p>
                      <a:pPr algn="ctr"/>
                      <a:r>
                        <a:rPr lang="en-GB" sz="1900" b="1" dirty="0">
                          <a:latin typeface="Century Gothic" panose="020B0502020202020204" pitchFamily="34" charset="0"/>
                        </a:rPr>
                        <a:t>7 x 12 = 84</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sp>
        <p:nvSpPr>
          <p:cNvPr id="14" name="TextBox 13">
            <a:extLst>
              <a:ext uri="{FF2B5EF4-FFF2-40B4-BE49-F238E27FC236}">
                <a16:creationId xmlns:a16="http://schemas.microsoft.com/office/drawing/2014/main" id="{6C75DC8F-D254-4CD8-ADD2-FBE3AC3145AC}"/>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73719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87146D19-98B1-4624-90BD-F1DE74982D31}"/>
              </a:ext>
            </a:extLst>
          </p:cNvPr>
          <p:cNvPicPr>
            <a:picLocks noChangeAspect="1"/>
          </p:cNvPicPr>
          <p:nvPr/>
        </p:nvPicPr>
        <p:blipFill>
          <a:blip r:embed="rId3"/>
          <a:stretch>
            <a:fillRect/>
          </a:stretch>
        </p:blipFill>
        <p:spPr>
          <a:xfrm>
            <a:off x="115438" y="146030"/>
            <a:ext cx="8913124" cy="6322100"/>
          </a:xfrm>
          <a:prstGeom prst="rect">
            <a:avLst/>
          </a:prstGeom>
        </p:spPr>
      </p:pic>
      <p:sp>
        <p:nvSpPr>
          <p:cNvPr id="14" name="Rectangle 13">
            <a:extLst>
              <a:ext uri="{FF2B5EF4-FFF2-40B4-BE49-F238E27FC236}">
                <a16:creationId xmlns:a16="http://schemas.microsoft.com/office/drawing/2014/main" id="{DF992BF8-D6B2-4DA6-86CD-2FF5332296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Jordan says,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he correct? Explain why.</a:t>
            </a:r>
          </a:p>
          <a:p>
            <a:endParaRPr lang="en-GB" sz="2000" b="1"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8B378056-5923-41CD-8CAE-FB5C34BABCA2}"/>
              </a:ext>
            </a:extLst>
          </p:cNvPr>
          <p:cNvGraphicFramePr>
            <a:graphicFrameLocks noGrp="1"/>
          </p:cNvGraphicFramePr>
          <p:nvPr/>
        </p:nvGraphicFramePr>
        <p:xfrm>
          <a:off x="2716693" y="4207954"/>
          <a:ext cx="3710614" cy="1808259"/>
        </p:xfrm>
        <a:graphic>
          <a:graphicData uri="http://schemas.openxmlformats.org/drawingml/2006/table">
            <a:tbl>
              <a:tblPr firstRow="1" bandRow="1">
                <a:tableStyleId>{5940675A-B579-460E-94D1-54222C63F5DA}</a:tableStyleId>
              </a:tblPr>
              <a:tblGrid>
                <a:gridCol w="1855307">
                  <a:extLst>
                    <a:ext uri="{9D8B030D-6E8A-4147-A177-3AD203B41FA5}">
                      <a16:colId xmlns:a16="http://schemas.microsoft.com/office/drawing/2014/main" val="4044729371"/>
                    </a:ext>
                  </a:extLst>
                </a:gridCol>
                <a:gridCol w="1855307">
                  <a:extLst>
                    <a:ext uri="{9D8B030D-6E8A-4147-A177-3AD203B41FA5}">
                      <a16:colId xmlns:a16="http://schemas.microsoft.com/office/drawing/2014/main" val="1015771299"/>
                    </a:ext>
                  </a:extLst>
                </a:gridCol>
              </a:tblGrid>
              <a:tr h="441795">
                <a:tc gridSpan="2">
                  <a:txBody>
                    <a:bodyPr/>
                    <a:lstStyle/>
                    <a:p>
                      <a:pPr algn="ctr"/>
                      <a:r>
                        <a:rPr lang="en-GB" sz="2000" b="1" dirty="0">
                          <a:latin typeface="Century Gothic" panose="020B0502020202020204" pitchFamily="34" charset="0"/>
                        </a:rPr>
                        <a:t>Key Facts</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latin typeface="Century Gothic" panose="020B0502020202020204" pitchFamily="34" charset="0"/>
                      </a:endParaRPr>
                    </a:p>
                  </a:txBody>
                  <a:tcPr anchor="ctr"/>
                </a:tc>
                <a:extLst>
                  <a:ext uri="{0D108BD9-81ED-4DB2-BD59-A6C34878D82A}">
                    <a16:rowId xmlns:a16="http://schemas.microsoft.com/office/drawing/2014/main" val="3362967025"/>
                  </a:ext>
                </a:extLst>
              </a:tr>
              <a:tr h="1325386">
                <a:tc>
                  <a:txBody>
                    <a:bodyPr/>
                    <a:lstStyle/>
                    <a:p>
                      <a:pPr algn="ctr"/>
                      <a:r>
                        <a:rPr lang="en-GB" sz="2000" b="1" dirty="0">
                          <a:latin typeface="Century Gothic" panose="020B0502020202020204" pitchFamily="34" charset="0"/>
                        </a:rPr>
                        <a:t>6 x 2 = 12</a:t>
                      </a:r>
                    </a:p>
                    <a:p>
                      <a:pPr algn="ctr"/>
                      <a:r>
                        <a:rPr lang="en-GB" sz="2000" b="1" dirty="0">
                          <a:latin typeface="Century Gothic" panose="020B0502020202020204" pitchFamily="34" charset="0"/>
                        </a:rPr>
                        <a:t>6 x 5 = 30</a:t>
                      </a:r>
                    </a:p>
                    <a:p>
                      <a:pPr algn="ctr"/>
                      <a:r>
                        <a:rPr lang="en-GB" sz="2000" b="1" dirty="0">
                          <a:latin typeface="Century Gothic" panose="020B0502020202020204" pitchFamily="34" charset="0"/>
                        </a:rPr>
                        <a:t>6 x 10 = 60</a:t>
                      </a:r>
                    </a:p>
                    <a:p>
                      <a:pPr algn="ctr"/>
                      <a:r>
                        <a:rPr lang="en-GB" sz="2000" b="1" dirty="0">
                          <a:latin typeface="Century Gothic" panose="020B0502020202020204" pitchFamily="34" charset="0"/>
                        </a:rPr>
                        <a:t>6 x 12 = 72</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7 x 2 = 14</a:t>
                      </a:r>
                    </a:p>
                    <a:p>
                      <a:pPr algn="ctr"/>
                      <a:r>
                        <a:rPr lang="en-GB" sz="2000" b="1" dirty="0">
                          <a:latin typeface="Century Gothic" panose="020B0502020202020204" pitchFamily="34" charset="0"/>
                        </a:rPr>
                        <a:t>7 x 5 = 35</a:t>
                      </a:r>
                    </a:p>
                    <a:p>
                      <a:pPr algn="ctr"/>
                      <a:r>
                        <a:rPr lang="en-GB" sz="2000" b="1" dirty="0">
                          <a:latin typeface="Century Gothic" panose="020B0502020202020204" pitchFamily="34" charset="0"/>
                        </a:rPr>
                        <a:t>7 x 10 = 70</a:t>
                      </a:r>
                    </a:p>
                    <a:p>
                      <a:pPr algn="ctr"/>
                      <a:r>
                        <a:rPr lang="en-GB" sz="2000" b="1" dirty="0">
                          <a:latin typeface="Century Gothic" panose="020B0502020202020204" pitchFamily="34" charset="0"/>
                        </a:rPr>
                        <a:t>7 x 12 = 84</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sp>
        <p:nvSpPr>
          <p:cNvPr id="16" name="Speech Bubble: Rectangle with Corners Rounded 15">
            <a:extLst>
              <a:ext uri="{FF2B5EF4-FFF2-40B4-BE49-F238E27FC236}">
                <a16:creationId xmlns:a16="http://schemas.microsoft.com/office/drawing/2014/main" id="{2AF3A7CB-50B1-4E1F-A074-1439C359A4B8}"/>
              </a:ext>
            </a:extLst>
          </p:cNvPr>
          <p:cNvSpPr/>
          <p:nvPr/>
        </p:nvSpPr>
        <p:spPr>
          <a:xfrm>
            <a:off x="3933079" y="1354103"/>
            <a:ext cx="3563633" cy="1372143"/>
          </a:xfrm>
          <a:prstGeom prst="wedgeRoundRectCallout">
            <a:avLst>
              <a:gd name="adj1" fmla="val -56123"/>
              <a:gd name="adj2" fmla="val 2560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lowest common multiple of 6 and 7 is 36 because 6 x 6 = 36 </a:t>
            </a:r>
          </a:p>
          <a:p>
            <a:pPr algn="ctr"/>
            <a:r>
              <a:rPr lang="en-GB" sz="2000" b="1" dirty="0">
                <a:solidFill>
                  <a:schemeClr val="tx1"/>
                </a:solidFill>
                <a:latin typeface="Century Gothic" panose="020B0502020202020204" pitchFamily="34" charset="0"/>
              </a:rPr>
              <a:t>and 7 x 5 = 36</a:t>
            </a:r>
          </a:p>
        </p:txBody>
      </p:sp>
      <p:sp>
        <p:nvSpPr>
          <p:cNvPr id="9" name="TextBox 8">
            <a:extLst>
              <a:ext uri="{FF2B5EF4-FFF2-40B4-BE49-F238E27FC236}">
                <a16:creationId xmlns:a16="http://schemas.microsoft.com/office/drawing/2014/main" id="{DD1FF3FA-859C-4739-BCC3-9FF9459C8FD1}"/>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2838342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87146D19-98B1-4624-90BD-F1DE74982D31}"/>
              </a:ext>
            </a:extLst>
          </p:cNvPr>
          <p:cNvPicPr>
            <a:picLocks noChangeAspect="1"/>
          </p:cNvPicPr>
          <p:nvPr/>
        </p:nvPicPr>
        <p:blipFill>
          <a:blip r:embed="rId3"/>
          <a:stretch>
            <a:fillRect/>
          </a:stretch>
        </p:blipFill>
        <p:spPr>
          <a:xfrm>
            <a:off x="115438" y="146030"/>
            <a:ext cx="8913124" cy="6322100"/>
          </a:xfrm>
          <a:prstGeom prst="rect">
            <a:avLst/>
          </a:prstGeom>
        </p:spPr>
      </p:pic>
      <p:sp>
        <p:nvSpPr>
          <p:cNvPr id="14" name="Rectangle 13">
            <a:extLst>
              <a:ext uri="{FF2B5EF4-FFF2-40B4-BE49-F238E27FC236}">
                <a16:creationId xmlns:a16="http://schemas.microsoft.com/office/drawing/2014/main" id="{DF992BF8-D6B2-4DA6-86CD-2FF5332296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Jordan says,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he correct? Explain why.</a:t>
            </a:r>
          </a:p>
          <a:p>
            <a:pPr lvl="0" algn="ctr"/>
            <a:endParaRPr lang="en-GB" sz="12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Jordan is not correct because…</a:t>
            </a: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8B378056-5923-41CD-8CAE-FB5C34BABCA2}"/>
              </a:ext>
            </a:extLst>
          </p:cNvPr>
          <p:cNvGraphicFramePr>
            <a:graphicFrameLocks noGrp="1"/>
          </p:cNvGraphicFramePr>
          <p:nvPr/>
        </p:nvGraphicFramePr>
        <p:xfrm>
          <a:off x="2716693" y="4207954"/>
          <a:ext cx="3710614" cy="1808259"/>
        </p:xfrm>
        <a:graphic>
          <a:graphicData uri="http://schemas.openxmlformats.org/drawingml/2006/table">
            <a:tbl>
              <a:tblPr firstRow="1" bandRow="1">
                <a:tableStyleId>{5940675A-B579-460E-94D1-54222C63F5DA}</a:tableStyleId>
              </a:tblPr>
              <a:tblGrid>
                <a:gridCol w="1855307">
                  <a:extLst>
                    <a:ext uri="{9D8B030D-6E8A-4147-A177-3AD203B41FA5}">
                      <a16:colId xmlns:a16="http://schemas.microsoft.com/office/drawing/2014/main" val="4044729371"/>
                    </a:ext>
                  </a:extLst>
                </a:gridCol>
                <a:gridCol w="1855307">
                  <a:extLst>
                    <a:ext uri="{9D8B030D-6E8A-4147-A177-3AD203B41FA5}">
                      <a16:colId xmlns:a16="http://schemas.microsoft.com/office/drawing/2014/main" val="1015771299"/>
                    </a:ext>
                  </a:extLst>
                </a:gridCol>
              </a:tblGrid>
              <a:tr h="441795">
                <a:tc gridSpan="2">
                  <a:txBody>
                    <a:bodyPr/>
                    <a:lstStyle/>
                    <a:p>
                      <a:pPr algn="ctr"/>
                      <a:r>
                        <a:rPr lang="en-GB" sz="2000" b="1" dirty="0">
                          <a:latin typeface="Century Gothic" panose="020B0502020202020204" pitchFamily="34" charset="0"/>
                        </a:rPr>
                        <a:t>Key Facts</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latin typeface="Century Gothic" panose="020B0502020202020204" pitchFamily="34" charset="0"/>
                      </a:endParaRPr>
                    </a:p>
                  </a:txBody>
                  <a:tcPr anchor="ctr"/>
                </a:tc>
                <a:extLst>
                  <a:ext uri="{0D108BD9-81ED-4DB2-BD59-A6C34878D82A}">
                    <a16:rowId xmlns:a16="http://schemas.microsoft.com/office/drawing/2014/main" val="3362967025"/>
                  </a:ext>
                </a:extLst>
              </a:tr>
              <a:tr h="1325386">
                <a:tc>
                  <a:txBody>
                    <a:bodyPr/>
                    <a:lstStyle/>
                    <a:p>
                      <a:pPr algn="ctr"/>
                      <a:r>
                        <a:rPr lang="en-GB" sz="2000" b="1" dirty="0">
                          <a:latin typeface="Century Gothic" panose="020B0502020202020204" pitchFamily="34" charset="0"/>
                        </a:rPr>
                        <a:t>6 x 2 = 12</a:t>
                      </a:r>
                    </a:p>
                    <a:p>
                      <a:pPr algn="ctr"/>
                      <a:r>
                        <a:rPr lang="en-GB" sz="2000" b="1" dirty="0">
                          <a:latin typeface="Century Gothic" panose="020B0502020202020204" pitchFamily="34" charset="0"/>
                        </a:rPr>
                        <a:t>6 x 5 = 30</a:t>
                      </a:r>
                    </a:p>
                    <a:p>
                      <a:pPr algn="ctr"/>
                      <a:r>
                        <a:rPr lang="en-GB" sz="2000" b="1" dirty="0">
                          <a:latin typeface="Century Gothic" panose="020B0502020202020204" pitchFamily="34" charset="0"/>
                        </a:rPr>
                        <a:t>6 x 10 = 60</a:t>
                      </a:r>
                    </a:p>
                    <a:p>
                      <a:pPr algn="ctr"/>
                      <a:r>
                        <a:rPr lang="en-GB" sz="2000" b="1" dirty="0">
                          <a:latin typeface="Century Gothic" panose="020B0502020202020204" pitchFamily="34" charset="0"/>
                        </a:rPr>
                        <a:t>6 x 12 = 72</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7 x 2 = 14</a:t>
                      </a:r>
                    </a:p>
                    <a:p>
                      <a:pPr algn="ctr"/>
                      <a:r>
                        <a:rPr lang="en-GB" sz="2000" b="1" dirty="0">
                          <a:latin typeface="Century Gothic" panose="020B0502020202020204" pitchFamily="34" charset="0"/>
                        </a:rPr>
                        <a:t>7 x 5 = 35</a:t>
                      </a:r>
                    </a:p>
                    <a:p>
                      <a:pPr algn="ctr"/>
                      <a:r>
                        <a:rPr lang="en-GB" sz="2000" b="1" dirty="0">
                          <a:latin typeface="Century Gothic" panose="020B0502020202020204" pitchFamily="34" charset="0"/>
                        </a:rPr>
                        <a:t>7 x 10 = 70</a:t>
                      </a:r>
                    </a:p>
                    <a:p>
                      <a:pPr algn="ctr"/>
                      <a:r>
                        <a:rPr lang="en-GB" sz="2000" b="1" dirty="0">
                          <a:latin typeface="Century Gothic" panose="020B0502020202020204" pitchFamily="34" charset="0"/>
                        </a:rPr>
                        <a:t>7 x 12 = 84</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sp>
        <p:nvSpPr>
          <p:cNvPr id="16" name="Speech Bubble: Rectangle with Corners Rounded 15">
            <a:extLst>
              <a:ext uri="{FF2B5EF4-FFF2-40B4-BE49-F238E27FC236}">
                <a16:creationId xmlns:a16="http://schemas.microsoft.com/office/drawing/2014/main" id="{2AF3A7CB-50B1-4E1F-A074-1439C359A4B8}"/>
              </a:ext>
            </a:extLst>
          </p:cNvPr>
          <p:cNvSpPr/>
          <p:nvPr/>
        </p:nvSpPr>
        <p:spPr>
          <a:xfrm>
            <a:off x="3933079" y="1354103"/>
            <a:ext cx="3563633" cy="1372143"/>
          </a:xfrm>
          <a:prstGeom prst="wedgeRoundRectCallout">
            <a:avLst>
              <a:gd name="adj1" fmla="val -56123"/>
              <a:gd name="adj2" fmla="val 2560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lowest common multiple of 6 and 7 is 36 because 6 x 6 = 36 </a:t>
            </a:r>
          </a:p>
          <a:p>
            <a:pPr algn="ctr"/>
            <a:r>
              <a:rPr lang="en-GB" sz="2000" b="1" dirty="0">
                <a:solidFill>
                  <a:schemeClr val="tx1"/>
                </a:solidFill>
                <a:latin typeface="Century Gothic" panose="020B0502020202020204" pitchFamily="34" charset="0"/>
              </a:rPr>
              <a:t>and 7 x 5 = 36</a:t>
            </a:r>
          </a:p>
        </p:txBody>
      </p:sp>
      <p:sp>
        <p:nvSpPr>
          <p:cNvPr id="9" name="TextBox 8">
            <a:extLst>
              <a:ext uri="{FF2B5EF4-FFF2-40B4-BE49-F238E27FC236}">
                <a16:creationId xmlns:a16="http://schemas.microsoft.com/office/drawing/2014/main" id="{479E613C-A721-4329-A27F-531EA327F3F0}"/>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748545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87146D19-98B1-4624-90BD-F1DE74982D31}"/>
              </a:ext>
            </a:extLst>
          </p:cNvPr>
          <p:cNvPicPr>
            <a:picLocks noChangeAspect="1"/>
          </p:cNvPicPr>
          <p:nvPr/>
        </p:nvPicPr>
        <p:blipFill>
          <a:blip r:embed="rId3"/>
          <a:stretch>
            <a:fillRect/>
          </a:stretch>
        </p:blipFill>
        <p:spPr>
          <a:xfrm>
            <a:off x="115438" y="146030"/>
            <a:ext cx="8913124" cy="6322100"/>
          </a:xfrm>
          <a:prstGeom prst="rect">
            <a:avLst/>
          </a:prstGeom>
        </p:spPr>
      </p:pic>
      <p:sp>
        <p:nvSpPr>
          <p:cNvPr id="14" name="Rectangle 13">
            <a:extLst>
              <a:ext uri="{FF2B5EF4-FFF2-40B4-BE49-F238E27FC236}">
                <a16:creationId xmlns:a16="http://schemas.microsoft.com/office/drawing/2014/main" id="{DF992BF8-D6B2-4DA6-86CD-2FF5332296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Jordan says,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he correct? Explain why.</a:t>
            </a:r>
          </a:p>
          <a:p>
            <a:pPr lvl="0" algn="ctr"/>
            <a:endParaRPr lang="en-GB" sz="12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Jordan is not correct because 7 x 5 = 35. The lowest common multiple of 6 and 7 is 42 because 6 x 7 = 42.</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8B378056-5923-41CD-8CAE-FB5C34BABCA2}"/>
              </a:ext>
            </a:extLst>
          </p:cNvPr>
          <p:cNvGraphicFramePr>
            <a:graphicFrameLocks noGrp="1"/>
          </p:cNvGraphicFramePr>
          <p:nvPr/>
        </p:nvGraphicFramePr>
        <p:xfrm>
          <a:off x="2716693" y="4207954"/>
          <a:ext cx="3710614" cy="1808259"/>
        </p:xfrm>
        <a:graphic>
          <a:graphicData uri="http://schemas.openxmlformats.org/drawingml/2006/table">
            <a:tbl>
              <a:tblPr firstRow="1" bandRow="1">
                <a:tableStyleId>{5940675A-B579-460E-94D1-54222C63F5DA}</a:tableStyleId>
              </a:tblPr>
              <a:tblGrid>
                <a:gridCol w="1855307">
                  <a:extLst>
                    <a:ext uri="{9D8B030D-6E8A-4147-A177-3AD203B41FA5}">
                      <a16:colId xmlns:a16="http://schemas.microsoft.com/office/drawing/2014/main" val="4044729371"/>
                    </a:ext>
                  </a:extLst>
                </a:gridCol>
                <a:gridCol w="1855307">
                  <a:extLst>
                    <a:ext uri="{9D8B030D-6E8A-4147-A177-3AD203B41FA5}">
                      <a16:colId xmlns:a16="http://schemas.microsoft.com/office/drawing/2014/main" val="1015771299"/>
                    </a:ext>
                  </a:extLst>
                </a:gridCol>
              </a:tblGrid>
              <a:tr h="441795">
                <a:tc gridSpan="2">
                  <a:txBody>
                    <a:bodyPr/>
                    <a:lstStyle/>
                    <a:p>
                      <a:pPr algn="ctr"/>
                      <a:r>
                        <a:rPr lang="en-GB" sz="2000" b="1" dirty="0">
                          <a:latin typeface="Century Gothic" panose="020B0502020202020204" pitchFamily="34" charset="0"/>
                        </a:rPr>
                        <a:t>Key Facts</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latin typeface="Century Gothic" panose="020B0502020202020204" pitchFamily="34" charset="0"/>
                      </a:endParaRPr>
                    </a:p>
                  </a:txBody>
                  <a:tcPr anchor="ctr"/>
                </a:tc>
                <a:extLst>
                  <a:ext uri="{0D108BD9-81ED-4DB2-BD59-A6C34878D82A}">
                    <a16:rowId xmlns:a16="http://schemas.microsoft.com/office/drawing/2014/main" val="3362967025"/>
                  </a:ext>
                </a:extLst>
              </a:tr>
              <a:tr h="1325386">
                <a:tc>
                  <a:txBody>
                    <a:bodyPr/>
                    <a:lstStyle/>
                    <a:p>
                      <a:pPr algn="ctr"/>
                      <a:r>
                        <a:rPr lang="en-GB" sz="2000" b="1" dirty="0">
                          <a:latin typeface="Century Gothic" panose="020B0502020202020204" pitchFamily="34" charset="0"/>
                        </a:rPr>
                        <a:t>6 x 2 = 12</a:t>
                      </a:r>
                    </a:p>
                    <a:p>
                      <a:pPr algn="ctr"/>
                      <a:r>
                        <a:rPr lang="en-GB" sz="2000" b="1" dirty="0">
                          <a:latin typeface="Century Gothic" panose="020B0502020202020204" pitchFamily="34" charset="0"/>
                        </a:rPr>
                        <a:t>6 x 5 = 30</a:t>
                      </a:r>
                    </a:p>
                    <a:p>
                      <a:pPr algn="ctr"/>
                      <a:r>
                        <a:rPr lang="en-GB" sz="2000" b="1" dirty="0">
                          <a:latin typeface="Century Gothic" panose="020B0502020202020204" pitchFamily="34" charset="0"/>
                        </a:rPr>
                        <a:t>6 x 10 = 60</a:t>
                      </a:r>
                    </a:p>
                    <a:p>
                      <a:pPr algn="ctr"/>
                      <a:r>
                        <a:rPr lang="en-GB" sz="2000" b="1" dirty="0">
                          <a:latin typeface="Century Gothic" panose="020B0502020202020204" pitchFamily="34" charset="0"/>
                        </a:rPr>
                        <a:t>6 x 12 = 72</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7 x 2 = 14</a:t>
                      </a:r>
                    </a:p>
                    <a:p>
                      <a:pPr algn="ctr"/>
                      <a:r>
                        <a:rPr lang="en-GB" sz="2000" b="1" dirty="0">
                          <a:latin typeface="Century Gothic" panose="020B0502020202020204" pitchFamily="34" charset="0"/>
                        </a:rPr>
                        <a:t>7 x 5 = 35</a:t>
                      </a:r>
                    </a:p>
                    <a:p>
                      <a:pPr algn="ctr"/>
                      <a:r>
                        <a:rPr lang="en-GB" sz="2000" b="1" dirty="0">
                          <a:latin typeface="Century Gothic" panose="020B0502020202020204" pitchFamily="34" charset="0"/>
                        </a:rPr>
                        <a:t>7 x 10 = 70</a:t>
                      </a:r>
                    </a:p>
                    <a:p>
                      <a:pPr algn="ctr"/>
                      <a:r>
                        <a:rPr lang="en-GB" sz="2000" b="1" dirty="0">
                          <a:latin typeface="Century Gothic" panose="020B0502020202020204" pitchFamily="34" charset="0"/>
                        </a:rPr>
                        <a:t>7 x 12 = 84</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sp>
        <p:nvSpPr>
          <p:cNvPr id="16" name="Speech Bubble: Rectangle with Corners Rounded 15">
            <a:extLst>
              <a:ext uri="{FF2B5EF4-FFF2-40B4-BE49-F238E27FC236}">
                <a16:creationId xmlns:a16="http://schemas.microsoft.com/office/drawing/2014/main" id="{2AF3A7CB-50B1-4E1F-A074-1439C359A4B8}"/>
              </a:ext>
            </a:extLst>
          </p:cNvPr>
          <p:cNvSpPr/>
          <p:nvPr/>
        </p:nvSpPr>
        <p:spPr>
          <a:xfrm>
            <a:off x="3933079" y="1354103"/>
            <a:ext cx="3563633" cy="1372143"/>
          </a:xfrm>
          <a:prstGeom prst="wedgeRoundRectCallout">
            <a:avLst>
              <a:gd name="adj1" fmla="val -56123"/>
              <a:gd name="adj2" fmla="val 2560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lowest common multiple of 6 and 7 is 36 because 6 x 6 = 36 </a:t>
            </a:r>
          </a:p>
          <a:p>
            <a:pPr algn="ctr"/>
            <a:r>
              <a:rPr lang="en-GB" sz="2000" b="1" dirty="0">
                <a:solidFill>
                  <a:schemeClr val="tx1"/>
                </a:solidFill>
                <a:latin typeface="Century Gothic" panose="020B0502020202020204" pitchFamily="34" charset="0"/>
              </a:rPr>
              <a:t>and 7 x 5 = 36</a:t>
            </a:r>
          </a:p>
        </p:txBody>
      </p:sp>
      <p:sp>
        <p:nvSpPr>
          <p:cNvPr id="9" name="TextBox 8">
            <a:extLst>
              <a:ext uri="{FF2B5EF4-FFF2-40B4-BE49-F238E27FC236}">
                <a16:creationId xmlns:a16="http://schemas.microsoft.com/office/drawing/2014/main" id="{091999F8-D74C-4431-AA4D-9D446142D82A}"/>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1941479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0FC181EB-4D4D-41AD-AB5C-20AD4758BAC7}"/>
              </a:ext>
            </a:extLst>
          </p:cNvPr>
          <p:cNvPicPr>
            <a:picLocks noChangeAspect="1"/>
          </p:cNvPicPr>
          <p:nvPr/>
        </p:nvPicPr>
        <p:blipFill>
          <a:blip r:embed="rId3"/>
          <a:stretch>
            <a:fillRect/>
          </a:stretch>
        </p:blipFill>
        <p:spPr>
          <a:xfrm>
            <a:off x="115438" y="146030"/>
            <a:ext cx="8913124" cy="6322100"/>
          </a:xfrm>
          <a:prstGeom prst="rect">
            <a:avLst/>
          </a:prstGeom>
        </p:spPr>
      </p:pic>
      <p:sp>
        <p:nvSpPr>
          <p:cNvPr id="13" name="Rectangle 12">
            <a:extLst>
              <a:ext uri="{FF2B5EF4-FFF2-40B4-BE49-F238E27FC236}">
                <a16:creationId xmlns:a16="http://schemas.microsoft.com/office/drawing/2014/main" id="{E92BE1AE-94DB-447F-9B0E-7147C7EEC22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Below are 5 common multiples of 8 and 12.</a:t>
            </a:r>
          </a:p>
          <a:p>
            <a:pPr lvl="0" algn="ctr"/>
            <a:r>
              <a:rPr lang="en-GB" sz="2000" b="1" dirty="0">
                <a:solidFill>
                  <a:schemeClr val="tx1"/>
                </a:solidFill>
                <a:latin typeface="Century Gothic" panose="020B0502020202020204" pitchFamily="34" charset="0"/>
              </a:rPr>
              <a:t>What numbers could be covered by the splats? </a:t>
            </a:r>
          </a:p>
        </p:txBody>
      </p:sp>
      <p:graphicFrame>
        <p:nvGraphicFramePr>
          <p:cNvPr id="14" name="Table 13">
            <a:extLst>
              <a:ext uri="{FF2B5EF4-FFF2-40B4-BE49-F238E27FC236}">
                <a16:creationId xmlns:a16="http://schemas.microsoft.com/office/drawing/2014/main" id="{84C96410-6B95-4B0D-9B1D-649DA9F1F9BE}"/>
              </a:ext>
            </a:extLst>
          </p:cNvPr>
          <p:cNvGraphicFramePr>
            <a:graphicFrameLocks noGrp="1"/>
          </p:cNvGraphicFramePr>
          <p:nvPr/>
        </p:nvGraphicFramePr>
        <p:xfrm>
          <a:off x="1803692" y="1786598"/>
          <a:ext cx="5536617" cy="2249046"/>
        </p:xfrm>
        <a:graphic>
          <a:graphicData uri="http://schemas.openxmlformats.org/drawingml/2006/table">
            <a:tbl>
              <a:tblPr firstRow="1" bandRow="1">
                <a:tableStyleId>{5940675A-B579-460E-94D1-54222C63F5DA}</a:tableStyleId>
              </a:tblPr>
              <a:tblGrid>
                <a:gridCol w="1845539">
                  <a:extLst>
                    <a:ext uri="{9D8B030D-6E8A-4147-A177-3AD203B41FA5}">
                      <a16:colId xmlns:a16="http://schemas.microsoft.com/office/drawing/2014/main" val="743140101"/>
                    </a:ext>
                  </a:extLst>
                </a:gridCol>
                <a:gridCol w="1845539">
                  <a:extLst>
                    <a:ext uri="{9D8B030D-6E8A-4147-A177-3AD203B41FA5}">
                      <a16:colId xmlns:a16="http://schemas.microsoft.com/office/drawing/2014/main" val="642361480"/>
                    </a:ext>
                  </a:extLst>
                </a:gridCol>
                <a:gridCol w="1845539">
                  <a:extLst>
                    <a:ext uri="{9D8B030D-6E8A-4147-A177-3AD203B41FA5}">
                      <a16:colId xmlns:a16="http://schemas.microsoft.com/office/drawing/2014/main" val="191727370"/>
                    </a:ext>
                  </a:extLst>
                </a:gridCol>
              </a:tblGrid>
              <a:tr h="749682">
                <a:tc>
                  <a:txBody>
                    <a:bodyPr/>
                    <a:lstStyle/>
                    <a:p>
                      <a:pPr algn="ctr"/>
                      <a:endParaRPr lang="en-GB" sz="3600" b="1" dirty="0">
                        <a:latin typeface="Century Gothic" panose="020B0502020202020204" pitchFamily="34" charset="0"/>
                      </a:endParaRP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latin typeface="Century Gothic" panose="020B0502020202020204" pitchFamily="34" charset="0"/>
                      </a:endParaRP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72</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3609397"/>
                  </a:ext>
                </a:extLst>
              </a:tr>
              <a:tr h="749682">
                <a:tc>
                  <a:txBody>
                    <a:bodyPr/>
                    <a:lstStyle/>
                    <a:p>
                      <a:pPr algn="ctr"/>
                      <a:endParaRPr lang="en-GB" sz="3600" b="1" dirty="0">
                        <a:latin typeface="Century Gothic" panose="020B0502020202020204" pitchFamily="34" charset="0"/>
                      </a:endParaRP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120</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latin typeface="Century Gothic" panose="020B0502020202020204" pitchFamily="34" charset="0"/>
                      </a:endParaRP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8761359"/>
                  </a:ext>
                </a:extLst>
              </a:tr>
              <a:tr h="749682">
                <a:tc>
                  <a:txBody>
                    <a:bodyPr/>
                    <a:lstStyle/>
                    <a:p>
                      <a:pPr algn="ctr"/>
                      <a:r>
                        <a:rPr lang="en-GB" sz="3600" b="1" dirty="0">
                          <a:latin typeface="Century Gothic" panose="020B0502020202020204" pitchFamily="34" charset="0"/>
                        </a:rPr>
                        <a:t>24</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latin typeface="Century Gothic" panose="020B0502020202020204" pitchFamily="34" charset="0"/>
                      </a:endParaRP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latin typeface="Century Gothic" panose="020B0502020202020204" pitchFamily="34" charset="0"/>
                      </a:endParaRP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8167301"/>
                  </a:ext>
                </a:extLst>
              </a:tr>
            </a:tbl>
          </a:graphicData>
        </a:graphic>
      </p:graphicFrame>
      <p:graphicFrame>
        <p:nvGraphicFramePr>
          <p:cNvPr id="15" name="Table 14">
            <a:extLst>
              <a:ext uri="{FF2B5EF4-FFF2-40B4-BE49-F238E27FC236}">
                <a16:creationId xmlns:a16="http://schemas.microsoft.com/office/drawing/2014/main" id="{09F591F4-D179-4C52-B283-1A0250E9C24C}"/>
              </a:ext>
            </a:extLst>
          </p:cNvPr>
          <p:cNvGraphicFramePr>
            <a:graphicFrameLocks noGrp="1"/>
          </p:cNvGraphicFramePr>
          <p:nvPr/>
        </p:nvGraphicFramePr>
        <p:xfrm>
          <a:off x="2716693" y="4207954"/>
          <a:ext cx="3710614" cy="1809795"/>
        </p:xfrm>
        <a:graphic>
          <a:graphicData uri="http://schemas.openxmlformats.org/drawingml/2006/table">
            <a:tbl>
              <a:tblPr firstRow="1" bandRow="1">
                <a:tableStyleId>{5940675A-B579-460E-94D1-54222C63F5DA}</a:tableStyleId>
              </a:tblPr>
              <a:tblGrid>
                <a:gridCol w="1855307">
                  <a:extLst>
                    <a:ext uri="{9D8B030D-6E8A-4147-A177-3AD203B41FA5}">
                      <a16:colId xmlns:a16="http://schemas.microsoft.com/office/drawing/2014/main" val="4044729371"/>
                    </a:ext>
                  </a:extLst>
                </a:gridCol>
                <a:gridCol w="1855307">
                  <a:extLst>
                    <a:ext uri="{9D8B030D-6E8A-4147-A177-3AD203B41FA5}">
                      <a16:colId xmlns:a16="http://schemas.microsoft.com/office/drawing/2014/main" val="1015771299"/>
                    </a:ext>
                  </a:extLst>
                </a:gridCol>
              </a:tblGrid>
              <a:tr h="441795">
                <a:tc gridSpan="2">
                  <a:txBody>
                    <a:bodyPr/>
                    <a:lstStyle/>
                    <a:p>
                      <a:pPr algn="ctr"/>
                      <a:r>
                        <a:rPr lang="en-GB" sz="2000" b="1" dirty="0">
                          <a:latin typeface="Century Gothic" panose="020B0502020202020204" pitchFamily="34" charset="0"/>
                        </a:rPr>
                        <a:t>Key Facts</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latin typeface="Century Gothic" panose="020B0502020202020204" pitchFamily="34" charset="0"/>
                      </a:endParaRPr>
                    </a:p>
                  </a:txBody>
                  <a:tcPr anchor="ctr"/>
                </a:tc>
                <a:extLst>
                  <a:ext uri="{0D108BD9-81ED-4DB2-BD59-A6C34878D82A}">
                    <a16:rowId xmlns:a16="http://schemas.microsoft.com/office/drawing/2014/main" val="3362967025"/>
                  </a:ext>
                </a:extLst>
              </a:tr>
              <a:tr h="1368000">
                <a:tc>
                  <a:txBody>
                    <a:bodyPr/>
                    <a:lstStyle/>
                    <a:p>
                      <a:pPr algn="ctr"/>
                      <a:r>
                        <a:rPr lang="en-GB" sz="2000" b="1" dirty="0">
                          <a:latin typeface="Century Gothic" panose="020B0502020202020204" pitchFamily="34" charset="0"/>
                        </a:rPr>
                        <a:t>8 x 2 = 16</a:t>
                      </a:r>
                    </a:p>
                    <a:p>
                      <a:pPr algn="ctr"/>
                      <a:r>
                        <a:rPr lang="en-GB" sz="2000" b="1" dirty="0">
                          <a:latin typeface="Century Gothic" panose="020B0502020202020204" pitchFamily="34" charset="0"/>
                        </a:rPr>
                        <a:t>8 x 5 = 40</a:t>
                      </a:r>
                    </a:p>
                    <a:p>
                      <a:pPr algn="ctr"/>
                      <a:r>
                        <a:rPr lang="en-GB" sz="2000" b="1" dirty="0">
                          <a:latin typeface="Century Gothic" panose="020B0502020202020204" pitchFamily="34" charset="0"/>
                        </a:rPr>
                        <a:t>8 x 10 = 80</a:t>
                      </a:r>
                    </a:p>
                    <a:p>
                      <a:pPr algn="ctr"/>
                      <a:r>
                        <a:rPr lang="en-GB" sz="2000" b="1" dirty="0">
                          <a:latin typeface="Century Gothic" panose="020B0502020202020204" pitchFamily="34" charset="0"/>
                        </a:rPr>
                        <a:t>8 x 12 = 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12 x 2 = 24</a:t>
                      </a:r>
                    </a:p>
                    <a:p>
                      <a:pPr algn="ctr"/>
                      <a:r>
                        <a:rPr lang="en-GB" sz="2000" b="1" dirty="0">
                          <a:latin typeface="Century Gothic" panose="020B0502020202020204" pitchFamily="34" charset="0"/>
                        </a:rPr>
                        <a:t>12 x 5 = 60</a:t>
                      </a:r>
                    </a:p>
                    <a:p>
                      <a:pPr algn="ctr"/>
                      <a:r>
                        <a:rPr lang="en-GB" sz="2000" b="1" dirty="0">
                          <a:latin typeface="Century Gothic" panose="020B0502020202020204" pitchFamily="34" charset="0"/>
                        </a:rPr>
                        <a:t>12 x 10 = 120</a:t>
                      </a:r>
                    </a:p>
                    <a:p>
                      <a:pPr algn="ctr"/>
                      <a:r>
                        <a:rPr lang="en-GB" sz="2000" b="1" dirty="0">
                          <a:latin typeface="Century Gothic" panose="020B0502020202020204" pitchFamily="34" charset="0"/>
                        </a:rPr>
                        <a:t>12 x 12 = 144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sp>
        <p:nvSpPr>
          <p:cNvPr id="9" name="TextBox 8">
            <a:extLst>
              <a:ext uri="{FF2B5EF4-FFF2-40B4-BE49-F238E27FC236}">
                <a16:creationId xmlns:a16="http://schemas.microsoft.com/office/drawing/2014/main" id="{7FC7FE83-25F6-47C3-85CC-C94C7906366E}"/>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11388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Below are 5 common multiples of 8 and 12.</a:t>
            </a:r>
          </a:p>
          <a:p>
            <a:pPr lvl="0" algn="ctr"/>
            <a:r>
              <a:rPr lang="en-GB" sz="2000" b="1" dirty="0">
                <a:solidFill>
                  <a:schemeClr val="tx1"/>
                </a:solidFill>
                <a:latin typeface="Century Gothic" panose="020B0502020202020204" pitchFamily="34" charset="0"/>
              </a:rPr>
              <a:t>What numbers could be covered by the splats?</a:t>
            </a:r>
          </a:p>
          <a:p>
            <a:pPr lvl="0" algn="ctr"/>
            <a:r>
              <a:rPr lang="en-GB" sz="2000" b="1" dirty="0">
                <a:solidFill>
                  <a:srgbClr val="FF0000"/>
                </a:solidFill>
                <a:latin typeface="Century Gothic" panose="020B0502020202020204" pitchFamily="34" charset="0"/>
              </a:rPr>
              <a:t>Various answers, for example:</a:t>
            </a:r>
            <a:r>
              <a:rPr lang="en-GB" sz="2000" b="1" dirty="0">
                <a:solidFill>
                  <a:schemeClr val="tx1"/>
                </a:solidFill>
                <a:latin typeface="Century Gothic" panose="020B0502020202020204" pitchFamily="34" charset="0"/>
              </a:rPr>
              <a:t> </a:t>
            </a:r>
          </a:p>
        </p:txBody>
      </p:sp>
      <p:graphicFrame>
        <p:nvGraphicFramePr>
          <p:cNvPr id="6" name="Table 5">
            <a:extLst>
              <a:ext uri="{FF2B5EF4-FFF2-40B4-BE49-F238E27FC236}">
                <a16:creationId xmlns:a16="http://schemas.microsoft.com/office/drawing/2014/main" id="{127BB532-2E4D-4534-8165-87E8D65C484B}"/>
              </a:ext>
            </a:extLst>
          </p:cNvPr>
          <p:cNvGraphicFramePr>
            <a:graphicFrameLocks noGrp="1"/>
          </p:cNvGraphicFramePr>
          <p:nvPr/>
        </p:nvGraphicFramePr>
        <p:xfrm>
          <a:off x="1803692" y="1786598"/>
          <a:ext cx="5536617" cy="2249046"/>
        </p:xfrm>
        <a:graphic>
          <a:graphicData uri="http://schemas.openxmlformats.org/drawingml/2006/table">
            <a:tbl>
              <a:tblPr firstRow="1" bandRow="1">
                <a:tableStyleId>{5940675A-B579-460E-94D1-54222C63F5DA}</a:tableStyleId>
              </a:tblPr>
              <a:tblGrid>
                <a:gridCol w="1845539">
                  <a:extLst>
                    <a:ext uri="{9D8B030D-6E8A-4147-A177-3AD203B41FA5}">
                      <a16:colId xmlns:a16="http://schemas.microsoft.com/office/drawing/2014/main" val="743140101"/>
                    </a:ext>
                  </a:extLst>
                </a:gridCol>
                <a:gridCol w="1845539">
                  <a:extLst>
                    <a:ext uri="{9D8B030D-6E8A-4147-A177-3AD203B41FA5}">
                      <a16:colId xmlns:a16="http://schemas.microsoft.com/office/drawing/2014/main" val="642361480"/>
                    </a:ext>
                  </a:extLst>
                </a:gridCol>
                <a:gridCol w="1845539">
                  <a:extLst>
                    <a:ext uri="{9D8B030D-6E8A-4147-A177-3AD203B41FA5}">
                      <a16:colId xmlns:a16="http://schemas.microsoft.com/office/drawing/2014/main" val="191727370"/>
                    </a:ext>
                  </a:extLst>
                </a:gridCol>
              </a:tblGrid>
              <a:tr h="749682">
                <a:tc>
                  <a:txBody>
                    <a:bodyPr/>
                    <a:lstStyle/>
                    <a:p>
                      <a:pPr algn="ctr"/>
                      <a:r>
                        <a:rPr lang="en-GB" sz="3600" b="1" dirty="0">
                          <a:solidFill>
                            <a:srgbClr val="FF0000"/>
                          </a:solidFill>
                          <a:latin typeface="Century Gothic" panose="020B0502020202020204" pitchFamily="34" charset="0"/>
                        </a:rPr>
                        <a:t>48</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latin typeface="Century Gothic" panose="020B0502020202020204" pitchFamily="34" charset="0"/>
                      </a:endParaRP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72</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3609397"/>
                  </a:ext>
                </a:extLst>
              </a:tr>
              <a:tr h="749682">
                <a:tc>
                  <a:txBody>
                    <a:bodyPr/>
                    <a:lstStyle/>
                    <a:p>
                      <a:pPr algn="ctr"/>
                      <a:endParaRPr lang="en-GB" sz="3600" b="1" dirty="0">
                        <a:latin typeface="Century Gothic" panose="020B0502020202020204" pitchFamily="34" charset="0"/>
                      </a:endParaRP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120</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latin typeface="Century Gothic" panose="020B0502020202020204" pitchFamily="34" charset="0"/>
                      </a:endParaRP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8761359"/>
                  </a:ext>
                </a:extLst>
              </a:tr>
              <a:tr h="749682">
                <a:tc>
                  <a:txBody>
                    <a:bodyPr/>
                    <a:lstStyle/>
                    <a:p>
                      <a:pPr algn="ctr"/>
                      <a:r>
                        <a:rPr lang="en-GB" sz="3600" b="1" dirty="0">
                          <a:latin typeface="Century Gothic" panose="020B0502020202020204" pitchFamily="34" charset="0"/>
                        </a:rPr>
                        <a:t>24</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latin typeface="Century Gothic" panose="020B0502020202020204" pitchFamily="34" charset="0"/>
                      </a:endParaRP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96</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8167301"/>
                  </a:ext>
                </a:extLst>
              </a:tr>
            </a:tbl>
          </a:graphicData>
        </a:graphic>
      </p:graphicFrame>
      <p:graphicFrame>
        <p:nvGraphicFramePr>
          <p:cNvPr id="12" name="Table 11">
            <a:extLst>
              <a:ext uri="{FF2B5EF4-FFF2-40B4-BE49-F238E27FC236}">
                <a16:creationId xmlns:a16="http://schemas.microsoft.com/office/drawing/2014/main" id="{2C6E832A-B7BF-4598-8AE8-5AC1676E2DB2}"/>
              </a:ext>
            </a:extLst>
          </p:cNvPr>
          <p:cNvGraphicFramePr>
            <a:graphicFrameLocks noGrp="1"/>
          </p:cNvGraphicFramePr>
          <p:nvPr/>
        </p:nvGraphicFramePr>
        <p:xfrm>
          <a:off x="2716693" y="4207954"/>
          <a:ext cx="3710614" cy="1809795"/>
        </p:xfrm>
        <a:graphic>
          <a:graphicData uri="http://schemas.openxmlformats.org/drawingml/2006/table">
            <a:tbl>
              <a:tblPr firstRow="1" bandRow="1">
                <a:tableStyleId>{5940675A-B579-460E-94D1-54222C63F5DA}</a:tableStyleId>
              </a:tblPr>
              <a:tblGrid>
                <a:gridCol w="1855307">
                  <a:extLst>
                    <a:ext uri="{9D8B030D-6E8A-4147-A177-3AD203B41FA5}">
                      <a16:colId xmlns:a16="http://schemas.microsoft.com/office/drawing/2014/main" val="4044729371"/>
                    </a:ext>
                  </a:extLst>
                </a:gridCol>
                <a:gridCol w="1855307">
                  <a:extLst>
                    <a:ext uri="{9D8B030D-6E8A-4147-A177-3AD203B41FA5}">
                      <a16:colId xmlns:a16="http://schemas.microsoft.com/office/drawing/2014/main" val="1015771299"/>
                    </a:ext>
                  </a:extLst>
                </a:gridCol>
              </a:tblGrid>
              <a:tr h="441795">
                <a:tc gridSpan="2">
                  <a:txBody>
                    <a:bodyPr/>
                    <a:lstStyle/>
                    <a:p>
                      <a:pPr algn="ctr"/>
                      <a:r>
                        <a:rPr lang="en-GB" sz="2000" b="1" dirty="0">
                          <a:latin typeface="Century Gothic" panose="020B0502020202020204" pitchFamily="34" charset="0"/>
                        </a:rPr>
                        <a:t>Key Facts</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latin typeface="Century Gothic" panose="020B0502020202020204" pitchFamily="34" charset="0"/>
                      </a:endParaRPr>
                    </a:p>
                  </a:txBody>
                  <a:tcPr anchor="ctr"/>
                </a:tc>
                <a:extLst>
                  <a:ext uri="{0D108BD9-81ED-4DB2-BD59-A6C34878D82A}">
                    <a16:rowId xmlns:a16="http://schemas.microsoft.com/office/drawing/2014/main" val="3362967025"/>
                  </a:ext>
                </a:extLst>
              </a:tr>
              <a:tr h="1368000">
                <a:tc>
                  <a:txBody>
                    <a:bodyPr/>
                    <a:lstStyle/>
                    <a:p>
                      <a:pPr algn="ctr"/>
                      <a:r>
                        <a:rPr lang="en-GB" sz="2000" b="1" dirty="0">
                          <a:latin typeface="Century Gothic" panose="020B0502020202020204" pitchFamily="34" charset="0"/>
                        </a:rPr>
                        <a:t>8 x 2 = 16</a:t>
                      </a:r>
                    </a:p>
                    <a:p>
                      <a:pPr algn="ctr"/>
                      <a:r>
                        <a:rPr lang="en-GB" sz="2000" b="1" dirty="0">
                          <a:latin typeface="Century Gothic" panose="020B0502020202020204" pitchFamily="34" charset="0"/>
                        </a:rPr>
                        <a:t>8 x 5 = 40</a:t>
                      </a:r>
                    </a:p>
                    <a:p>
                      <a:pPr algn="ctr"/>
                      <a:r>
                        <a:rPr lang="en-GB" sz="2000" b="1" dirty="0">
                          <a:latin typeface="Century Gothic" panose="020B0502020202020204" pitchFamily="34" charset="0"/>
                        </a:rPr>
                        <a:t>8 x 10 = 80</a:t>
                      </a:r>
                    </a:p>
                    <a:p>
                      <a:pPr algn="ctr"/>
                      <a:r>
                        <a:rPr lang="en-GB" sz="2000" b="1" dirty="0">
                          <a:latin typeface="Century Gothic" panose="020B0502020202020204" pitchFamily="34" charset="0"/>
                        </a:rPr>
                        <a:t>8 x 12 = 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12 x 2 = 24</a:t>
                      </a:r>
                    </a:p>
                    <a:p>
                      <a:pPr algn="ctr"/>
                      <a:r>
                        <a:rPr lang="en-GB" sz="2000" b="1" dirty="0">
                          <a:latin typeface="Century Gothic" panose="020B0502020202020204" pitchFamily="34" charset="0"/>
                        </a:rPr>
                        <a:t>12 x 5 = 60</a:t>
                      </a:r>
                    </a:p>
                    <a:p>
                      <a:pPr algn="ctr"/>
                      <a:r>
                        <a:rPr lang="en-GB" sz="2000" b="1" dirty="0">
                          <a:latin typeface="Century Gothic" panose="020B0502020202020204" pitchFamily="34" charset="0"/>
                        </a:rPr>
                        <a:t>12 x 10 = 120</a:t>
                      </a:r>
                    </a:p>
                    <a:p>
                      <a:pPr algn="ctr"/>
                      <a:r>
                        <a:rPr lang="en-GB" sz="2000" b="1" dirty="0">
                          <a:latin typeface="Century Gothic" panose="020B0502020202020204" pitchFamily="34" charset="0"/>
                        </a:rPr>
                        <a:t>12 x 12 = 144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0299977"/>
                  </a:ext>
                </a:extLst>
              </a:tr>
            </a:tbl>
          </a:graphicData>
        </a:graphic>
      </p:graphicFrame>
      <p:sp>
        <p:nvSpPr>
          <p:cNvPr id="9" name="TextBox 8">
            <a:extLst>
              <a:ext uri="{FF2B5EF4-FFF2-40B4-BE49-F238E27FC236}">
                <a16:creationId xmlns:a16="http://schemas.microsoft.com/office/drawing/2014/main" id="{3B94378B-DC28-4CE5-ADDE-8C54C2A0D422}"/>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1783398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u="sng" dirty="0">
                <a:solidFill>
                  <a:srgbClr val="E7E6E6">
                    <a:lumMod val="50000"/>
                  </a:srgbClr>
                </a:solidFill>
                <a:latin typeface="SassoonCRInfantMedium" panose="02000603020000020003" pitchFamily="2" charset="0"/>
              </a:rPr>
              <a:t>Year 5/6 –  Block 3 – Multiplication and Division</a:t>
            </a:r>
            <a:br>
              <a:rPr lang="en-GB" sz="2000" dirty="0">
                <a:solidFill>
                  <a:schemeClr val="bg2">
                    <a:lumMod val="50000"/>
                  </a:schemeClr>
                </a:solidFill>
                <a:latin typeface="SassoonCRInfantMedium" panose="02000603020000020003" pitchFamily="2" charset="0"/>
              </a:rPr>
            </a:br>
            <a:r>
              <a:rPr lang="en-GB" sz="2000" dirty="0">
                <a:solidFill>
                  <a:schemeClr val="bg2">
                    <a:lumMod val="50000"/>
                  </a:schemeClr>
                </a:solidFill>
                <a:latin typeface="SassoonCRInfantMedium" panose="02000603020000020003" pitchFamily="2" charset="0"/>
              </a:rPr>
              <a:t>Thursday 18</a:t>
            </a:r>
            <a:r>
              <a:rPr lang="en-GB" sz="2000" baseline="30000" dirty="0">
                <a:solidFill>
                  <a:schemeClr val="bg2">
                    <a:lumMod val="50000"/>
                  </a:schemeClr>
                </a:solidFill>
                <a:latin typeface="SassoonCRInfantMedium" panose="02000603020000020003" pitchFamily="2" charset="0"/>
              </a:rPr>
              <a:t>th</a:t>
            </a:r>
            <a:r>
              <a:rPr lang="en-GB" sz="2000" dirty="0">
                <a:solidFill>
                  <a:schemeClr val="bg2">
                    <a:lumMod val="50000"/>
                  </a:schemeClr>
                </a:solidFill>
                <a:latin typeface="SassoonCRInfantMedium" panose="02000603020000020003" pitchFamily="2" charset="0"/>
              </a:rPr>
              <a:t> June 2020</a:t>
            </a:r>
          </a:p>
          <a:p>
            <a:pPr lvl="0" algn="ctr"/>
            <a:endParaRPr lang="en-GB" sz="3200" dirty="0">
              <a:solidFill>
                <a:schemeClr val="bg2">
                  <a:lumMod val="50000"/>
                </a:schemeClr>
              </a:solidFill>
              <a:latin typeface="SassoonCRInfantMedium" panose="02000603020000020003" pitchFamily="2" charset="0"/>
            </a:endParaRPr>
          </a:p>
          <a:p>
            <a:pPr lvl="0" algn="ctr"/>
            <a:r>
              <a:rPr lang="en-GB" sz="5400" dirty="0">
                <a:solidFill>
                  <a:schemeClr val="bg2">
                    <a:lumMod val="25000"/>
                  </a:schemeClr>
                </a:solidFill>
                <a:latin typeface="SassoonCRInfantMedium" panose="02000603020000020003" pitchFamily="2" charset="0"/>
              </a:rPr>
              <a:t>Step 2</a:t>
            </a:r>
          </a:p>
          <a:p>
            <a:pPr lvl="0" algn="ctr"/>
            <a:endParaRPr lang="en-GB" sz="3200" dirty="0">
              <a:solidFill>
                <a:schemeClr val="bg2">
                  <a:lumMod val="25000"/>
                </a:schemeClr>
              </a:solidFill>
              <a:latin typeface="SassoonCRInfantMedium" panose="02000603020000020003" pitchFamily="2" charset="0"/>
            </a:endParaRPr>
          </a:p>
          <a:p>
            <a:pPr lvl="0" algn="ctr"/>
            <a:r>
              <a:rPr lang="en-GB" sz="4800" dirty="0">
                <a:solidFill>
                  <a:schemeClr val="bg2">
                    <a:lumMod val="25000"/>
                  </a:schemeClr>
                </a:solidFill>
                <a:latin typeface="SassoonCRInfantMedium" panose="02000603020000020003" pitchFamily="2" charset="0"/>
              </a:rPr>
              <a:t>Year 5: Multiplying by 10, 100 and 1,000 </a:t>
            </a:r>
          </a:p>
          <a:p>
            <a:pPr lvl="0" algn="ctr"/>
            <a:r>
              <a:rPr lang="en-GB" sz="4800" dirty="0">
                <a:solidFill>
                  <a:schemeClr val="bg2">
                    <a:lumMod val="25000"/>
                  </a:schemeClr>
                </a:solidFill>
                <a:latin typeface="SassoonCRInfantMedium" panose="02000603020000020003" pitchFamily="2" charset="0"/>
              </a:rPr>
              <a:t>Year 6: Mental Calculations</a:t>
            </a: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182682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000" u="sng" dirty="0">
              <a:solidFill>
                <a:schemeClr val="bg2">
                  <a:lumMod val="50000"/>
                </a:schemeClr>
              </a:solidFill>
              <a:latin typeface="SassoonCRInfantMedium" panose="02000603020000020003" pitchFamily="2" charset="0"/>
            </a:endParaRPr>
          </a:p>
          <a:p>
            <a:pPr algn="ctr"/>
            <a:r>
              <a:rPr lang="en-GB" sz="2800" dirty="0">
                <a:solidFill>
                  <a:schemeClr val="tx1"/>
                </a:solidFill>
                <a:latin typeface="SassoonCRInfantMedium" panose="02000603020000020003" pitchFamily="2" charset="0"/>
              </a:rPr>
              <a:t>Complete the table below</a:t>
            </a:r>
            <a:r>
              <a:rPr lang="en-GB" sz="2800" dirty="0">
                <a:solidFill>
                  <a:schemeClr val="bg2">
                    <a:lumMod val="50000"/>
                  </a:schemeClr>
                </a:solidFill>
                <a:latin typeface="SassoonCRInfantMedium" panose="02000603020000020003" pitchFamily="2" charset="0"/>
              </a:rPr>
              <a:t>.</a:t>
            </a:r>
            <a:endParaRPr lang="en-GB" sz="28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F589C2EE-5D79-471A-BEB9-BC76E87A06F1}"/>
              </a:ext>
            </a:extLst>
          </p:cNvPr>
          <p:cNvGraphicFramePr>
            <a:graphicFrameLocks noGrp="1"/>
          </p:cNvGraphicFramePr>
          <p:nvPr/>
        </p:nvGraphicFramePr>
        <p:xfrm>
          <a:off x="2052000" y="1743700"/>
          <a:ext cx="5040000" cy="3600000"/>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2994447250"/>
                    </a:ext>
                  </a:extLst>
                </a:gridCol>
                <a:gridCol w="1260000">
                  <a:extLst>
                    <a:ext uri="{9D8B030D-6E8A-4147-A177-3AD203B41FA5}">
                      <a16:colId xmlns:a16="http://schemas.microsoft.com/office/drawing/2014/main" val="1432994581"/>
                    </a:ext>
                  </a:extLst>
                </a:gridCol>
                <a:gridCol w="1260000">
                  <a:extLst>
                    <a:ext uri="{9D8B030D-6E8A-4147-A177-3AD203B41FA5}">
                      <a16:colId xmlns:a16="http://schemas.microsoft.com/office/drawing/2014/main" val="2166648047"/>
                    </a:ext>
                  </a:extLst>
                </a:gridCol>
                <a:gridCol w="1260000">
                  <a:extLst>
                    <a:ext uri="{9D8B030D-6E8A-4147-A177-3AD203B41FA5}">
                      <a16:colId xmlns:a16="http://schemas.microsoft.com/office/drawing/2014/main" val="2755330895"/>
                    </a:ext>
                  </a:extLst>
                </a:gridCol>
              </a:tblGrid>
              <a:tr h="900000">
                <a:tc>
                  <a:txBody>
                    <a:bodyPr/>
                    <a:lstStyle/>
                    <a:p>
                      <a:pPr algn="ctr"/>
                      <a:endParaRPr lang="en-GB" sz="2400" dirty="0">
                        <a:solidFill>
                          <a:schemeClr val="tx1"/>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r>
                        <a:rPr lang="en-GB" sz="2400" dirty="0">
                          <a:solidFill>
                            <a:schemeClr val="tx1"/>
                          </a:solidFill>
                          <a:latin typeface="SassoonCRInfantMedium" panose="02000603020000020003" pitchFamily="2" charset="0"/>
                        </a:rPr>
                        <a:t>x 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solidFill>
                            <a:schemeClr val="tx1"/>
                          </a:solidFill>
                          <a:latin typeface="SassoonCRInfantMedium" panose="02000603020000020003" pitchFamily="2" charset="0"/>
                        </a:rPr>
                        <a:t>x 100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solidFill>
                            <a:schemeClr val="tx1"/>
                          </a:solidFill>
                          <a:latin typeface="SassoonCRInfantMedium" panose="02000603020000020003" pitchFamily="2" charset="0"/>
                        </a:rPr>
                        <a:t>x</a:t>
                      </a:r>
                      <a:r>
                        <a:rPr lang="en-GB" sz="2400">
                          <a:solidFill>
                            <a:schemeClr val="tx1"/>
                          </a:solidFill>
                          <a:latin typeface="SassoonCRInfantMedium" panose="02000603020000020003" pitchFamily="2" charset="0"/>
                        </a:rPr>
                        <a:t> </a:t>
                      </a:r>
                      <a:r>
                        <a:rPr lang="en-GB" sz="2400" dirty="0">
                          <a:solidFill>
                            <a:schemeClr val="tx1"/>
                          </a:solidFill>
                          <a:latin typeface="SassoonCRInfantMedium" panose="02000603020000020003" pitchFamily="2" charset="0"/>
                        </a:rPr>
                        <a:t>1,000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57543066"/>
                  </a:ext>
                </a:extLst>
              </a:tr>
              <a:tr h="900000">
                <a:tc>
                  <a:txBody>
                    <a:bodyPr/>
                    <a:lstStyle/>
                    <a:p>
                      <a:pPr algn="ctr"/>
                      <a:r>
                        <a:rPr lang="en-GB" sz="2400" dirty="0">
                          <a:solidFill>
                            <a:schemeClr val="tx1"/>
                          </a:solidFill>
                          <a:latin typeface="SassoonCRInfantMedium" panose="02000603020000020003" pitchFamily="2" charset="0"/>
                        </a:rPr>
                        <a:t>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SassoonCRInfantMedium" panose="02000603020000020003" pitchFamily="2" charset="0"/>
                        </a:rPr>
                        <a:t>5,000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6780994"/>
                  </a:ext>
                </a:extLst>
              </a:tr>
              <a:tr h="900000">
                <a:tc>
                  <a:txBody>
                    <a:bodyPr/>
                    <a:lstStyle/>
                    <a:p>
                      <a:pPr algn="ctr"/>
                      <a:r>
                        <a:rPr lang="en-GB" sz="2400" dirty="0">
                          <a:solidFill>
                            <a:schemeClr val="tx1"/>
                          </a:solidFill>
                          <a:latin typeface="SassoonCRInfantMedium" panose="02000603020000020003" pitchFamily="2" charset="0"/>
                        </a:rPr>
                        <a:t>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SassoonCRInfantMedium" panose="02000603020000020003" pitchFamily="2" charset="0"/>
                        </a:rPr>
                        <a:t>1,200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393663"/>
                  </a:ext>
                </a:extLst>
              </a:tr>
              <a:tr h="900000">
                <a:tc>
                  <a:txBody>
                    <a:bodyPr/>
                    <a:lstStyle/>
                    <a:p>
                      <a:pPr algn="ctr"/>
                      <a:r>
                        <a:rPr lang="en-GB" sz="2400" dirty="0">
                          <a:solidFill>
                            <a:schemeClr val="tx1"/>
                          </a:solidFill>
                          <a:latin typeface="SassoonCRInfantMedium" panose="02000603020000020003" pitchFamily="2" charset="0"/>
                        </a:rPr>
                        <a:t>345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r>
                        <a:rPr lang="en-GB" sz="2400" dirty="0">
                          <a:solidFill>
                            <a:schemeClr val="tx1"/>
                          </a:solidFill>
                          <a:latin typeface="SassoonCRInfantMedium" panose="02000603020000020003" pitchFamily="2" charset="0"/>
                        </a:rPr>
                        <a:t>3,450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970132"/>
                  </a:ext>
                </a:extLst>
              </a:tr>
            </a:tbl>
          </a:graphicData>
        </a:graphic>
      </p:graphicFrame>
      <p:sp>
        <p:nvSpPr>
          <p:cNvPr id="10" name="TextBox 9">
            <a:extLst>
              <a:ext uri="{FF2B5EF4-FFF2-40B4-BE49-F238E27FC236}">
                <a16:creationId xmlns:a16="http://schemas.microsoft.com/office/drawing/2014/main" id="{08114EF9-5CCA-47A5-99DE-01B81A1E81E7}"/>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273723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000" u="sng" dirty="0">
              <a:solidFill>
                <a:schemeClr val="bg2">
                  <a:lumMod val="50000"/>
                </a:schemeClr>
              </a:solidFill>
              <a:latin typeface="SassoonCRInfantMedium" panose="02000603020000020003" pitchFamily="2" charset="0"/>
            </a:endParaRPr>
          </a:p>
          <a:p>
            <a:pPr algn="ctr"/>
            <a:r>
              <a:rPr lang="en-GB" sz="2800" dirty="0">
                <a:solidFill>
                  <a:schemeClr val="tx1"/>
                </a:solidFill>
                <a:latin typeface="SassoonCRInfantMedium" panose="02000603020000020003" pitchFamily="2" charset="0"/>
              </a:rPr>
              <a:t>Complete the table below</a:t>
            </a:r>
            <a:r>
              <a:rPr lang="en-GB" sz="2800" dirty="0">
                <a:solidFill>
                  <a:schemeClr val="bg2">
                    <a:lumMod val="50000"/>
                  </a:schemeClr>
                </a:solidFill>
                <a:latin typeface="SassoonCRInfantMedium" panose="02000603020000020003" pitchFamily="2" charset="0"/>
              </a:rPr>
              <a:t>.</a:t>
            </a:r>
            <a:endParaRPr lang="en-GB" sz="28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3" name="Table 2">
            <a:extLst>
              <a:ext uri="{FF2B5EF4-FFF2-40B4-BE49-F238E27FC236}">
                <a16:creationId xmlns:a16="http://schemas.microsoft.com/office/drawing/2014/main" id="{C0E43DDD-DA0B-47C1-AE51-7151F1FCE57D}"/>
              </a:ext>
            </a:extLst>
          </p:cNvPr>
          <p:cNvGraphicFramePr>
            <a:graphicFrameLocks noGrp="1"/>
          </p:cNvGraphicFramePr>
          <p:nvPr/>
        </p:nvGraphicFramePr>
        <p:xfrm>
          <a:off x="2052000" y="1743700"/>
          <a:ext cx="5040000" cy="3600000"/>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2994447250"/>
                    </a:ext>
                  </a:extLst>
                </a:gridCol>
                <a:gridCol w="1260000">
                  <a:extLst>
                    <a:ext uri="{9D8B030D-6E8A-4147-A177-3AD203B41FA5}">
                      <a16:colId xmlns:a16="http://schemas.microsoft.com/office/drawing/2014/main" val="1432994581"/>
                    </a:ext>
                  </a:extLst>
                </a:gridCol>
                <a:gridCol w="1260000">
                  <a:extLst>
                    <a:ext uri="{9D8B030D-6E8A-4147-A177-3AD203B41FA5}">
                      <a16:colId xmlns:a16="http://schemas.microsoft.com/office/drawing/2014/main" val="2166648047"/>
                    </a:ext>
                  </a:extLst>
                </a:gridCol>
                <a:gridCol w="1260000">
                  <a:extLst>
                    <a:ext uri="{9D8B030D-6E8A-4147-A177-3AD203B41FA5}">
                      <a16:colId xmlns:a16="http://schemas.microsoft.com/office/drawing/2014/main" val="2755330895"/>
                    </a:ext>
                  </a:extLst>
                </a:gridCol>
              </a:tblGrid>
              <a:tr h="900000">
                <a:tc>
                  <a:txBody>
                    <a:bodyPr/>
                    <a:lstStyle/>
                    <a:p>
                      <a:pPr algn="ctr"/>
                      <a:endParaRPr lang="en-GB" sz="2400" dirty="0">
                        <a:solidFill>
                          <a:schemeClr val="tx1"/>
                        </a:solidFill>
                        <a:latin typeface="SassoonCRInfantMedium" panose="02000603020000020003" pitchFamily="2"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r>
                        <a:rPr lang="en-GB" sz="2400" dirty="0">
                          <a:solidFill>
                            <a:schemeClr val="tx1"/>
                          </a:solidFill>
                          <a:latin typeface="SassoonCRInfantMedium" panose="02000603020000020003" pitchFamily="2" charset="0"/>
                        </a:rPr>
                        <a:t>x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solidFill>
                            <a:schemeClr val="tx1"/>
                          </a:solidFill>
                          <a:latin typeface="SassoonCRInfantMedium" panose="02000603020000020003" pitchFamily="2" charset="0"/>
                        </a:rPr>
                        <a:t>x 100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solidFill>
                            <a:schemeClr val="tx1"/>
                          </a:solidFill>
                          <a:latin typeface="SassoonCRInfantMedium" panose="02000603020000020003" pitchFamily="2" charset="0"/>
                        </a:rPr>
                        <a:t>x 1,000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57543066"/>
                  </a:ext>
                </a:extLst>
              </a:tr>
              <a:tr h="900000">
                <a:tc>
                  <a:txBody>
                    <a:bodyPr/>
                    <a:lstStyle/>
                    <a:p>
                      <a:pPr algn="ctr"/>
                      <a:r>
                        <a:rPr lang="en-GB" sz="2400" dirty="0">
                          <a:solidFill>
                            <a:schemeClr val="tx1"/>
                          </a:solidFill>
                          <a:latin typeface="SassoonCRInfantMedium" panose="02000603020000020003" pitchFamily="2" charset="0"/>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r>
                        <a:rPr lang="en-GB" sz="2400" dirty="0">
                          <a:solidFill>
                            <a:srgbClr val="FF0000"/>
                          </a:solidFill>
                          <a:latin typeface="SassoonCRInfantMedium" panose="02000603020000020003" pitchFamily="2" charset="0"/>
                        </a:rPr>
                        <a:t>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rgbClr val="FF0000"/>
                          </a:solidFill>
                          <a:latin typeface="SassoonCRInfantMedium" panose="02000603020000020003" pitchFamily="2" charset="0"/>
                        </a:rPr>
                        <a:t>500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SassoonCRInfantMedium" panose="02000603020000020003" pitchFamily="2" charset="0"/>
                        </a:rPr>
                        <a:t>5,000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6780994"/>
                  </a:ext>
                </a:extLst>
              </a:tr>
              <a:tr h="900000">
                <a:tc>
                  <a:txBody>
                    <a:bodyPr/>
                    <a:lstStyle/>
                    <a:p>
                      <a:pPr algn="ctr"/>
                      <a:r>
                        <a:rPr lang="en-GB" sz="2400" dirty="0">
                          <a:solidFill>
                            <a:schemeClr val="tx1"/>
                          </a:solidFill>
                          <a:latin typeface="SassoonCRInfantMedium" panose="02000603020000020003" pitchFamily="2" charset="0"/>
                        </a:rPr>
                        <a:t>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r>
                        <a:rPr lang="en-GB" sz="2400" dirty="0">
                          <a:solidFill>
                            <a:srgbClr val="FF0000"/>
                          </a:solidFill>
                          <a:latin typeface="SassoonCRInfantMedium" panose="02000603020000020003" pitchFamily="2" charset="0"/>
                        </a:rPr>
                        <a:t>120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SassoonCRInfantMedium" panose="02000603020000020003" pitchFamily="2" charset="0"/>
                        </a:rPr>
                        <a:t>1,200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rgbClr val="FF0000"/>
                          </a:solidFill>
                          <a:latin typeface="SassoonCRInfantMedium" panose="02000603020000020003" pitchFamily="2" charset="0"/>
                        </a:rPr>
                        <a:t>12,000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393663"/>
                  </a:ext>
                </a:extLst>
              </a:tr>
              <a:tr h="900000">
                <a:tc>
                  <a:txBody>
                    <a:bodyPr/>
                    <a:lstStyle/>
                    <a:p>
                      <a:pPr algn="ctr"/>
                      <a:r>
                        <a:rPr lang="en-GB" sz="2400" dirty="0">
                          <a:solidFill>
                            <a:schemeClr val="tx1"/>
                          </a:solidFill>
                          <a:latin typeface="SassoonCRInfantMedium" panose="02000603020000020003" pitchFamily="2" charset="0"/>
                        </a:rPr>
                        <a:t>345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r>
                        <a:rPr lang="en-GB" sz="2400" dirty="0">
                          <a:solidFill>
                            <a:schemeClr val="tx1"/>
                          </a:solidFill>
                          <a:latin typeface="SassoonCRInfantMedium" panose="02000603020000020003" pitchFamily="2" charset="0"/>
                        </a:rPr>
                        <a:t>3,450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rgbClr val="FF0000"/>
                          </a:solidFill>
                          <a:latin typeface="SassoonCRInfantMedium" panose="02000603020000020003" pitchFamily="2" charset="0"/>
                        </a:rPr>
                        <a:t>34,500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rgbClr val="FF0000"/>
                          </a:solidFill>
                          <a:latin typeface="SassoonCRInfantMedium" panose="02000603020000020003" pitchFamily="2" charset="0"/>
                        </a:rPr>
                        <a:t>345,000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970132"/>
                  </a:ext>
                </a:extLst>
              </a:tr>
            </a:tbl>
          </a:graphicData>
        </a:graphic>
      </p:graphicFrame>
      <p:sp>
        <p:nvSpPr>
          <p:cNvPr id="9" name="TextBox 8">
            <a:extLst>
              <a:ext uri="{FF2B5EF4-FFF2-40B4-BE49-F238E27FC236}">
                <a16:creationId xmlns:a16="http://schemas.microsoft.com/office/drawing/2014/main" id="{417C8C1C-89A9-430B-B65B-C925832B4C0C}"/>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2555007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000" u="sng" dirty="0">
              <a:solidFill>
                <a:schemeClr val="bg2">
                  <a:lumMod val="50000"/>
                </a:schemeClr>
              </a:solidFill>
              <a:latin typeface="SassoonCRInfantMedium" panose="02000603020000020003" pitchFamily="2" charset="0"/>
            </a:endParaRPr>
          </a:p>
          <a:p>
            <a:pPr marL="88900" algn="ctr"/>
            <a:r>
              <a:rPr lang="en-GB" sz="2400" dirty="0">
                <a:solidFill>
                  <a:schemeClr val="tx1"/>
                </a:solidFill>
                <a:latin typeface="SassoonCRInfantMedium" panose="02000603020000020003" pitchFamily="2" charset="0"/>
              </a:rPr>
              <a:t>Answer these questions using mental calculations.</a:t>
            </a:r>
          </a:p>
          <a:p>
            <a:pPr marL="88900" algn="ctr"/>
            <a:endParaRPr lang="en-GB" sz="24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Calculate the difference between 180 and 820.</a:t>
            </a:r>
          </a:p>
          <a:p>
            <a:pPr marL="88900"/>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Double 750.</a:t>
            </a:r>
          </a:p>
          <a:p>
            <a:pPr marL="431800" indent="-342900">
              <a:buFont typeface="Arial" panose="020B0604020202020204" pitchFamily="34" charset="0"/>
              <a:buChar char="•"/>
            </a:pPr>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Multiply 40 x 30.</a:t>
            </a:r>
          </a:p>
          <a:p>
            <a:pPr marL="431800" indent="-342900">
              <a:buFont typeface="Arial" panose="020B0604020202020204" pitchFamily="34" charset="0"/>
              <a:buChar char="•"/>
            </a:pPr>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How many minutes are in three and a half hours?</a:t>
            </a:r>
          </a:p>
          <a:p>
            <a:pPr marL="431800" indent="-342900">
              <a:buFont typeface="Arial" panose="020B0604020202020204" pitchFamily="34" charset="0"/>
              <a:buChar char="•"/>
            </a:pPr>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The difference between a number and 35 is 15. What could the number be?</a:t>
            </a: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sp>
        <p:nvSpPr>
          <p:cNvPr id="2" name="Rectangle 1">
            <a:extLst>
              <a:ext uri="{FF2B5EF4-FFF2-40B4-BE49-F238E27FC236}">
                <a16:creationId xmlns:a16="http://schemas.microsoft.com/office/drawing/2014/main" id="{CE91F531-CA7D-4138-B5E5-530669C084C4}"/>
              </a:ext>
            </a:extLst>
          </p:cNvPr>
          <p:cNvSpPr/>
          <p:nvPr/>
        </p:nvSpPr>
        <p:spPr>
          <a:xfrm>
            <a:off x="7046901" y="1639958"/>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latin typeface="SassoonCRInfantMedium" panose="02000603020000020003" pitchFamily="2" charset="0"/>
            </a:endParaRPr>
          </a:p>
        </p:txBody>
      </p:sp>
      <p:sp>
        <p:nvSpPr>
          <p:cNvPr id="69" name="Rectangle 68">
            <a:extLst>
              <a:ext uri="{FF2B5EF4-FFF2-40B4-BE49-F238E27FC236}">
                <a16:creationId xmlns:a16="http://schemas.microsoft.com/office/drawing/2014/main" id="{A1150523-E92E-483E-B43A-5F976B7868B2}"/>
              </a:ext>
            </a:extLst>
          </p:cNvPr>
          <p:cNvSpPr/>
          <p:nvPr/>
        </p:nvSpPr>
        <p:spPr>
          <a:xfrm>
            <a:off x="2532051" y="2421511"/>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latin typeface="SassoonCRInfantMedium" panose="02000603020000020003" pitchFamily="2" charset="0"/>
            </a:endParaRPr>
          </a:p>
        </p:txBody>
      </p:sp>
      <p:sp>
        <p:nvSpPr>
          <p:cNvPr id="70" name="Rectangle 69">
            <a:extLst>
              <a:ext uri="{FF2B5EF4-FFF2-40B4-BE49-F238E27FC236}">
                <a16:creationId xmlns:a16="http://schemas.microsoft.com/office/drawing/2014/main" id="{E414D018-F8E6-433B-BCAF-7FF8255321E0}"/>
              </a:ext>
            </a:extLst>
          </p:cNvPr>
          <p:cNvSpPr/>
          <p:nvPr/>
        </p:nvSpPr>
        <p:spPr>
          <a:xfrm>
            <a:off x="3208384" y="3201190"/>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latin typeface="SassoonCRInfantMedium" panose="02000603020000020003" pitchFamily="2" charset="0"/>
            </a:endParaRPr>
          </a:p>
        </p:txBody>
      </p:sp>
      <p:sp>
        <p:nvSpPr>
          <p:cNvPr id="71" name="Rectangle 70">
            <a:extLst>
              <a:ext uri="{FF2B5EF4-FFF2-40B4-BE49-F238E27FC236}">
                <a16:creationId xmlns:a16="http://schemas.microsoft.com/office/drawing/2014/main" id="{D26F07FF-6A4A-49A4-B05F-35D3BF67FFB0}"/>
              </a:ext>
            </a:extLst>
          </p:cNvPr>
          <p:cNvSpPr/>
          <p:nvPr/>
        </p:nvSpPr>
        <p:spPr>
          <a:xfrm>
            <a:off x="7427901" y="3995268"/>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latin typeface="SassoonCRInfantMedium" panose="02000603020000020003" pitchFamily="2" charset="0"/>
            </a:endParaRPr>
          </a:p>
        </p:txBody>
      </p:sp>
      <p:sp>
        <p:nvSpPr>
          <p:cNvPr id="72" name="Rectangle 71">
            <a:extLst>
              <a:ext uri="{FF2B5EF4-FFF2-40B4-BE49-F238E27FC236}">
                <a16:creationId xmlns:a16="http://schemas.microsoft.com/office/drawing/2014/main" id="{333AD313-E816-4BE6-9820-5E7C216AFE53}"/>
              </a:ext>
            </a:extLst>
          </p:cNvPr>
          <p:cNvSpPr/>
          <p:nvPr/>
        </p:nvSpPr>
        <p:spPr>
          <a:xfrm>
            <a:off x="2913109" y="5147482"/>
            <a:ext cx="1411241"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latin typeface="SassoonCRInfantMedium" panose="02000603020000020003" pitchFamily="2" charset="0"/>
            </a:endParaRPr>
          </a:p>
        </p:txBody>
      </p:sp>
      <p:sp>
        <p:nvSpPr>
          <p:cNvPr id="12" name="TextBox 11">
            <a:extLst>
              <a:ext uri="{FF2B5EF4-FFF2-40B4-BE49-F238E27FC236}">
                <a16:creationId xmlns:a16="http://schemas.microsoft.com/office/drawing/2014/main" id="{FAEEF4A0-1069-49C6-9529-BA4536B2E1C1}"/>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242351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Place the multiples in to the correct table. </a:t>
            </a:r>
          </a:p>
          <a:p>
            <a:pPr lvl="0" algn="ctr"/>
            <a:endParaRPr lang="en-GB" sz="2000" b="1" dirty="0">
              <a:solidFill>
                <a:schemeClr val="tx1"/>
              </a:solidFill>
              <a:latin typeface="Century Gothic" panose="020B0502020202020204" pitchFamily="34" charset="0"/>
            </a:endParaRPr>
          </a:p>
        </p:txBody>
      </p:sp>
      <p:grpSp>
        <p:nvGrpSpPr>
          <p:cNvPr id="5" name="Group 4">
            <a:extLst>
              <a:ext uri="{FF2B5EF4-FFF2-40B4-BE49-F238E27FC236}">
                <a16:creationId xmlns:a16="http://schemas.microsoft.com/office/drawing/2014/main" id="{7B5717B9-03AF-4657-A863-5C35C53AAE56}"/>
              </a:ext>
            </a:extLst>
          </p:cNvPr>
          <p:cNvGrpSpPr/>
          <p:nvPr/>
        </p:nvGrpSpPr>
        <p:grpSpPr>
          <a:xfrm>
            <a:off x="1059211" y="1640361"/>
            <a:ext cx="1970479" cy="2002971"/>
            <a:chOff x="-2757714" y="1567543"/>
            <a:chExt cx="2482411" cy="2002971"/>
          </a:xfrm>
        </p:grpSpPr>
        <p:sp>
          <p:nvSpPr>
            <p:cNvPr id="2" name="Rectangle: Rounded Corners 1">
              <a:extLst>
                <a:ext uri="{FF2B5EF4-FFF2-40B4-BE49-F238E27FC236}">
                  <a16:creationId xmlns:a16="http://schemas.microsoft.com/office/drawing/2014/main" id="{B65D0E9F-E5EB-43AA-B3F2-0D45E981E797}"/>
                </a:ext>
              </a:extLst>
            </p:cNvPr>
            <p:cNvSpPr/>
            <p:nvPr/>
          </p:nvSpPr>
          <p:spPr>
            <a:xfrm>
              <a:off x="-2757714" y="1567543"/>
              <a:ext cx="2482411" cy="200297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a:solidFill>
                    <a:schemeClr val="tx1"/>
                  </a:solidFill>
                  <a:latin typeface="Century Gothic" panose="020B0502020202020204" pitchFamily="34" charset="0"/>
                </a:rPr>
                <a:t>Multiple of 4</a:t>
              </a:r>
            </a:p>
          </p:txBody>
        </p:sp>
        <p:cxnSp>
          <p:nvCxnSpPr>
            <p:cNvPr id="4" name="Straight Connector 3">
              <a:extLst>
                <a:ext uri="{FF2B5EF4-FFF2-40B4-BE49-F238E27FC236}">
                  <a16:creationId xmlns:a16="http://schemas.microsoft.com/office/drawing/2014/main" id="{98B488E3-7AE0-4EE1-BF40-B7CB4C47ABB5}"/>
                </a:ext>
              </a:extLst>
            </p:cNvPr>
            <p:cNvCxnSpPr>
              <a:cxnSpLocks/>
            </p:cNvCxnSpPr>
            <p:nvPr/>
          </p:nvCxnSpPr>
          <p:spPr>
            <a:xfrm>
              <a:off x="-2757714" y="2092779"/>
              <a:ext cx="248241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1FFBB60-7CC4-4357-AB3A-60498A287A34}"/>
              </a:ext>
            </a:extLst>
          </p:cNvPr>
          <p:cNvGrpSpPr/>
          <p:nvPr/>
        </p:nvGrpSpPr>
        <p:grpSpPr>
          <a:xfrm>
            <a:off x="3586761" y="1640361"/>
            <a:ext cx="1970479" cy="2002971"/>
            <a:chOff x="-2757714" y="1567543"/>
            <a:chExt cx="2482411" cy="2002971"/>
          </a:xfrm>
        </p:grpSpPr>
        <p:sp>
          <p:nvSpPr>
            <p:cNvPr id="31" name="Rectangle: Rounded Corners 30">
              <a:extLst>
                <a:ext uri="{FF2B5EF4-FFF2-40B4-BE49-F238E27FC236}">
                  <a16:creationId xmlns:a16="http://schemas.microsoft.com/office/drawing/2014/main" id="{2DC16E68-D44D-4F58-BAB8-DEB1D1E49526}"/>
                </a:ext>
              </a:extLst>
            </p:cNvPr>
            <p:cNvSpPr/>
            <p:nvPr/>
          </p:nvSpPr>
          <p:spPr>
            <a:xfrm>
              <a:off x="-2757714" y="1567543"/>
              <a:ext cx="2482411" cy="200297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a:solidFill>
                    <a:schemeClr val="tx1"/>
                  </a:solidFill>
                  <a:latin typeface="Century Gothic" panose="020B0502020202020204" pitchFamily="34" charset="0"/>
                </a:rPr>
                <a:t>Multiple of 6</a:t>
              </a:r>
            </a:p>
          </p:txBody>
        </p:sp>
        <p:cxnSp>
          <p:nvCxnSpPr>
            <p:cNvPr id="32" name="Straight Connector 31">
              <a:extLst>
                <a:ext uri="{FF2B5EF4-FFF2-40B4-BE49-F238E27FC236}">
                  <a16:creationId xmlns:a16="http://schemas.microsoft.com/office/drawing/2014/main" id="{55B263E3-592C-4389-BFF5-5467BF1775BC}"/>
                </a:ext>
              </a:extLst>
            </p:cNvPr>
            <p:cNvCxnSpPr>
              <a:cxnSpLocks/>
            </p:cNvCxnSpPr>
            <p:nvPr/>
          </p:nvCxnSpPr>
          <p:spPr>
            <a:xfrm>
              <a:off x="-2757714" y="2092779"/>
              <a:ext cx="248241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528DC14-A474-43EE-A077-1B897877628F}"/>
              </a:ext>
            </a:extLst>
          </p:cNvPr>
          <p:cNvGrpSpPr/>
          <p:nvPr/>
        </p:nvGrpSpPr>
        <p:grpSpPr>
          <a:xfrm>
            <a:off x="6114311" y="1640361"/>
            <a:ext cx="1970479" cy="2002971"/>
            <a:chOff x="-2757714" y="1567543"/>
            <a:chExt cx="2482411" cy="2002971"/>
          </a:xfrm>
        </p:grpSpPr>
        <p:sp>
          <p:nvSpPr>
            <p:cNvPr id="34" name="Rectangle: Rounded Corners 33">
              <a:extLst>
                <a:ext uri="{FF2B5EF4-FFF2-40B4-BE49-F238E27FC236}">
                  <a16:creationId xmlns:a16="http://schemas.microsoft.com/office/drawing/2014/main" id="{85690D77-BAB5-4C3D-8566-BAF4ADF2A12B}"/>
                </a:ext>
              </a:extLst>
            </p:cNvPr>
            <p:cNvSpPr/>
            <p:nvPr/>
          </p:nvSpPr>
          <p:spPr>
            <a:xfrm>
              <a:off x="-2757714" y="1567543"/>
              <a:ext cx="2482411" cy="200297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a:solidFill>
                    <a:schemeClr val="tx1"/>
                  </a:solidFill>
                  <a:latin typeface="Century Gothic" panose="020B0502020202020204" pitchFamily="34" charset="0"/>
                </a:rPr>
                <a:t>Multiple of 7</a:t>
              </a:r>
            </a:p>
          </p:txBody>
        </p:sp>
        <p:cxnSp>
          <p:nvCxnSpPr>
            <p:cNvPr id="35" name="Straight Connector 34">
              <a:extLst>
                <a:ext uri="{FF2B5EF4-FFF2-40B4-BE49-F238E27FC236}">
                  <a16:creationId xmlns:a16="http://schemas.microsoft.com/office/drawing/2014/main" id="{5E5B6AE3-A37C-449C-8884-B00FCFBD1A40}"/>
                </a:ext>
              </a:extLst>
            </p:cNvPr>
            <p:cNvCxnSpPr>
              <a:cxnSpLocks/>
            </p:cNvCxnSpPr>
            <p:nvPr/>
          </p:nvCxnSpPr>
          <p:spPr>
            <a:xfrm>
              <a:off x="-2757714" y="2092779"/>
              <a:ext cx="248241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984C7F19-0761-4C66-8EF3-F17FE654686D}"/>
              </a:ext>
            </a:extLst>
          </p:cNvPr>
          <p:cNvGrpSpPr/>
          <p:nvPr/>
        </p:nvGrpSpPr>
        <p:grpSpPr>
          <a:xfrm>
            <a:off x="1306282" y="2284252"/>
            <a:ext cx="1476336" cy="387795"/>
            <a:chOff x="1248616" y="2284252"/>
            <a:chExt cx="1476336" cy="387795"/>
          </a:xfrm>
          <a:solidFill>
            <a:schemeClr val="bg1"/>
          </a:solidFill>
        </p:grpSpPr>
        <p:sp>
          <p:nvSpPr>
            <p:cNvPr id="10" name="Rectangle 9">
              <a:extLst>
                <a:ext uri="{FF2B5EF4-FFF2-40B4-BE49-F238E27FC236}">
                  <a16:creationId xmlns:a16="http://schemas.microsoft.com/office/drawing/2014/main" id="{432927BC-4723-42FF-A72A-8F3C2C5E92A1}"/>
                </a:ext>
              </a:extLst>
            </p:cNvPr>
            <p:cNvSpPr/>
            <p:nvPr/>
          </p:nvSpPr>
          <p:spPr>
            <a:xfrm>
              <a:off x="2155830" y="2284252"/>
              <a:ext cx="569122" cy="38779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44</a:t>
              </a:r>
            </a:p>
          </p:txBody>
        </p:sp>
        <p:sp>
          <p:nvSpPr>
            <p:cNvPr id="13" name="Rectangle 12">
              <a:extLst>
                <a:ext uri="{FF2B5EF4-FFF2-40B4-BE49-F238E27FC236}">
                  <a16:creationId xmlns:a16="http://schemas.microsoft.com/office/drawing/2014/main" id="{DC6EBCB6-6EBF-4662-81BA-0E87DE4FD3A9}"/>
                </a:ext>
              </a:extLst>
            </p:cNvPr>
            <p:cNvSpPr/>
            <p:nvPr/>
          </p:nvSpPr>
          <p:spPr>
            <a:xfrm>
              <a:off x="1248616" y="2284252"/>
              <a:ext cx="569122" cy="38779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20</a:t>
              </a:r>
            </a:p>
          </p:txBody>
        </p:sp>
      </p:grpSp>
      <p:sp>
        <p:nvSpPr>
          <p:cNvPr id="14" name="Rectangle 13">
            <a:extLst>
              <a:ext uri="{FF2B5EF4-FFF2-40B4-BE49-F238E27FC236}">
                <a16:creationId xmlns:a16="http://schemas.microsoft.com/office/drawing/2014/main" id="{664934CB-BDA2-4C22-B05B-45E5B762C638}"/>
              </a:ext>
            </a:extLst>
          </p:cNvPr>
          <p:cNvSpPr/>
          <p:nvPr/>
        </p:nvSpPr>
        <p:spPr>
          <a:xfrm>
            <a:off x="1759889" y="3041205"/>
            <a:ext cx="569122" cy="3877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40</a:t>
            </a:r>
          </a:p>
        </p:txBody>
      </p:sp>
      <p:grpSp>
        <p:nvGrpSpPr>
          <p:cNvPr id="58" name="Group 57">
            <a:extLst>
              <a:ext uri="{FF2B5EF4-FFF2-40B4-BE49-F238E27FC236}">
                <a16:creationId xmlns:a16="http://schemas.microsoft.com/office/drawing/2014/main" id="{66F6CD12-0288-47AD-BF94-6A89BD2E16D8}"/>
              </a:ext>
            </a:extLst>
          </p:cNvPr>
          <p:cNvGrpSpPr/>
          <p:nvPr/>
        </p:nvGrpSpPr>
        <p:grpSpPr>
          <a:xfrm>
            <a:off x="3833832" y="2284252"/>
            <a:ext cx="1476336" cy="387795"/>
            <a:chOff x="1248616" y="2284252"/>
            <a:chExt cx="1476336" cy="387795"/>
          </a:xfrm>
          <a:solidFill>
            <a:schemeClr val="bg1"/>
          </a:solidFill>
        </p:grpSpPr>
        <p:sp>
          <p:nvSpPr>
            <p:cNvPr id="59" name="Rectangle 58">
              <a:extLst>
                <a:ext uri="{FF2B5EF4-FFF2-40B4-BE49-F238E27FC236}">
                  <a16:creationId xmlns:a16="http://schemas.microsoft.com/office/drawing/2014/main" id="{2CB9354E-2A4B-4780-9131-FAF324675B65}"/>
                </a:ext>
              </a:extLst>
            </p:cNvPr>
            <p:cNvSpPr/>
            <p:nvPr/>
          </p:nvSpPr>
          <p:spPr>
            <a:xfrm>
              <a:off x="2155830" y="2284252"/>
              <a:ext cx="569122" cy="38779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18</a:t>
              </a:r>
            </a:p>
          </p:txBody>
        </p:sp>
        <p:sp>
          <p:nvSpPr>
            <p:cNvPr id="60" name="Rectangle 59">
              <a:extLst>
                <a:ext uri="{FF2B5EF4-FFF2-40B4-BE49-F238E27FC236}">
                  <a16:creationId xmlns:a16="http://schemas.microsoft.com/office/drawing/2014/main" id="{DA97D9E8-0ABD-42FE-B0CF-FEBE3666B9A4}"/>
                </a:ext>
              </a:extLst>
            </p:cNvPr>
            <p:cNvSpPr/>
            <p:nvPr/>
          </p:nvSpPr>
          <p:spPr>
            <a:xfrm>
              <a:off x="1248616" y="2284252"/>
              <a:ext cx="569122" cy="38779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30</a:t>
              </a:r>
            </a:p>
          </p:txBody>
        </p:sp>
      </p:grpSp>
      <p:grpSp>
        <p:nvGrpSpPr>
          <p:cNvPr id="6" name="Group 5">
            <a:extLst>
              <a:ext uri="{FF2B5EF4-FFF2-40B4-BE49-F238E27FC236}">
                <a16:creationId xmlns:a16="http://schemas.microsoft.com/office/drawing/2014/main" id="{080D5CA2-657E-4E34-8EBE-EE916DFF063A}"/>
              </a:ext>
            </a:extLst>
          </p:cNvPr>
          <p:cNvGrpSpPr/>
          <p:nvPr/>
        </p:nvGrpSpPr>
        <p:grpSpPr>
          <a:xfrm>
            <a:off x="6361382" y="2284252"/>
            <a:ext cx="1476336" cy="387795"/>
            <a:chOff x="6372342" y="2284252"/>
            <a:chExt cx="1476336" cy="387795"/>
          </a:xfrm>
        </p:grpSpPr>
        <p:sp>
          <p:nvSpPr>
            <p:cNvPr id="62" name="Rectangle 61">
              <a:extLst>
                <a:ext uri="{FF2B5EF4-FFF2-40B4-BE49-F238E27FC236}">
                  <a16:creationId xmlns:a16="http://schemas.microsoft.com/office/drawing/2014/main" id="{91744E96-1943-408A-851D-FFBB75AF6BAC}"/>
                </a:ext>
              </a:extLst>
            </p:cNvPr>
            <p:cNvSpPr/>
            <p:nvPr/>
          </p:nvSpPr>
          <p:spPr>
            <a:xfrm>
              <a:off x="7279556" y="2284252"/>
              <a:ext cx="569122" cy="3877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35</a:t>
              </a:r>
            </a:p>
          </p:txBody>
        </p:sp>
        <p:sp>
          <p:nvSpPr>
            <p:cNvPr id="63" name="Rectangle 62">
              <a:extLst>
                <a:ext uri="{FF2B5EF4-FFF2-40B4-BE49-F238E27FC236}">
                  <a16:creationId xmlns:a16="http://schemas.microsoft.com/office/drawing/2014/main" id="{7E39C5E2-00B8-4508-9613-9D9CC7042A84}"/>
                </a:ext>
              </a:extLst>
            </p:cNvPr>
            <p:cNvSpPr/>
            <p:nvPr/>
          </p:nvSpPr>
          <p:spPr>
            <a:xfrm>
              <a:off x="6372342" y="2284252"/>
              <a:ext cx="569122" cy="3877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49</a:t>
              </a:r>
            </a:p>
          </p:txBody>
        </p:sp>
      </p:grpSp>
      <p:sp>
        <p:nvSpPr>
          <p:cNvPr id="25" name="TextBox 24">
            <a:extLst>
              <a:ext uri="{FF2B5EF4-FFF2-40B4-BE49-F238E27FC236}">
                <a16:creationId xmlns:a16="http://schemas.microsoft.com/office/drawing/2014/main" id="{818F3063-EDB3-43FF-A6C6-931476AB7ACE}"/>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2938234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000" u="sng" dirty="0">
              <a:solidFill>
                <a:schemeClr val="bg2">
                  <a:lumMod val="50000"/>
                </a:schemeClr>
              </a:solidFill>
              <a:latin typeface="SassoonCRInfantMedium" panose="02000603020000020003" pitchFamily="2" charset="0"/>
            </a:endParaRPr>
          </a:p>
          <a:p>
            <a:pPr marL="88900" algn="ctr"/>
            <a:r>
              <a:rPr lang="en-GB" sz="2400" dirty="0">
                <a:solidFill>
                  <a:schemeClr val="tx1"/>
                </a:solidFill>
                <a:latin typeface="SassoonCRInfantMedium" panose="02000603020000020003" pitchFamily="2" charset="0"/>
              </a:rPr>
              <a:t>Answer these questions using mental calculations.</a:t>
            </a:r>
          </a:p>
          <a:p>
            <a:pPr marL="88900" algn="ctr"/>
            <a:endParaRPr lang="en-GB" sz="24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Calculate the difference between 180 and 820.</a:t>
            </a:r>
          </a:p>
          <a:p>
            <a:pPr marL="88900"/>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Double 750.</a:t>
            </a:r>
          </a:p>
          <a:p>
            <a:pPr marL="431800" indent="-342900">
              <a:buFont typeface="Arial" panose="020B0604020202020204" pitchFamily="34" charset="0"/>
              <a:buChar char="•"/>
            </a:pPr>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Multiply 40 x 30.</a:t>
            </a:r>
          </a:p>
          <a:p>
            <a:pPr marL="431800" indent="-342900">
              <a:buFont typeface="Arial" panose="020B0604020202020204" pitchFamily="34" charset="0"/>
              <a:buChar char="•"/>
            </a:pPr>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How many minutes are in three and a half hours?</a:t>
            </a:r>
          </a:p>
          <a:p>
            <a:pPr marL="431800" indent="-342900">
              <a:buFont typeface="Arial" panose="020B0604020202020204" pitchFamily="34" charset="0"/>
              <a:buChar char="•"/>
            </a:pPr>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The difference between a number and 35 is 15. What could the number be?</a:t>
            </a: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sp>
        <p:nvSpPr>
          <p:cNvPr id="2" name="Rectangle 1">
            <a:extLst>
              <a:ext uri="{FF2B5EF4-FFF2-40B4-BE49-F238E27FC236}">
                <a16:creationId xmlns:a16="http://schemas.microsoft.com/office/drawing/2014/main" id="{CE91F531-CA7D-4138-B5E5-530669C084C4}"/>
              </a:ext>
            </a:extLst>
          </p:cNvPr>
          <p:cNvSpPr/>
          <p:nvPr/>
        </p:nvSpPr>
        <p:spPr>
          <a:xfrm>
            <a:off x="7046901" y="1639958"/>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640</a:t>
            </a:r>
            <a:endParaRPr lang="en-US" sz="2400" dirty="0">
              <a:solidFill>
                <a:srgbClr val="FF0000"/>
              </a:solidFill>
              <a:latin typeface="SassoonCRInfantMedium" panose="02000603020000020003" pitchFamily="2" charset="0"/>
            </a:endParaRPr>
          </a:p>
        </p:txBody>
      </p:sp>
      <p:sp>
        <p:nvSpPr>
          <p:cNvPr id="69" name="Rectangle 68">
            <a:extLst>
              <a:ext uri="{FF2B5EF4-FFF2-40B4-BE49-F238E27FC236}">
                <a16:creationId xmlns:a16="http://schemas.microsoft.com/office/drawing/2014/main" id="{A1150523-E92E-483E-B43A-5F976B7868B2}"/>
              </a:ext>
            </a:extLst>
          </p:cNvPr>
          <p:cNvSpPr/>
          <p:nvPr/>
        </p:nvSpPr>
        <p:spPr>
          <a:xfrm>
            <a:off x="2532051" y="2421511"/>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1,500</a:t>
            </a:r>
            <a:endParaRPr lang="en-US" sz="2400" dirty="0">
              <a:solidFill>
                <a:srgbClr val="FF0000"/>
              </a:solidFill>
              <a:latin typeface="SassoonCRInfantMedium" panose="02000603020000020003" pitchFamily="2" charset="0"/>
            </a:endParaRPr>
          </a:p>
        </p:txBody>
      </p:sp>
      <p:sp>
        <p:nvSpPr>
          <p:cNvPr id="70" name="Rectangle 69">
            <a:extLst>
              <a:ext uri="{FF2B5EF4-FFF2-40B4-BE49-F238E27FC236}">
                <a16:creationId xmlns:a16="http://schemas.microsoft.com/office/drawing/2014/main" id="{E414D018-F8E6-433B-BCAF-7FF8255321E0}"/>
              </a:ext>
            </a:extLst>
          </p:cNvPr>
          <p:cNvSpPr/>
          <p:nvPr/>
        </p:nvSpPr>
        <p:spPr>
          <a:xfrm>
            <a:off x="3208384" y="3201190"/>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1,200</a:t>
            </a:r>
            <a:endParaRPr lang="en-US" sz="2400" dirty="0">
              <a:solidFill>
                <a:srgbClr val="FF0000"/>
              </a:solidFill>
              <a:latin typeface="SassoonCRInfantMedium" panose="02000603020000020003" pitchFamily="2" charset="0"/>
            </a:endParaRPr>
          </a:p>
        </p:txBody>
      </p:sp>
      <p:sp>
        <p:nvSpPr>
          <p:cNvPr id="71" name="Rectangle 70">
            <a:extLst>
              <a:ext uri="{FF2B5EF4-FFF2-40B4-BE49-F238E27FC236}">
                <a16:creationId xmlns:a16="http://schemas.microsoft.com/office/drawing/2014/main" id="{D26F07FF-6A4A-49A4-B05F-35D3BF67FFB0}"/>
              </a:ext>
            </a:extLst>
          </p:cNvPr>
          <p:cNvSpPr/>
          <p:nvPr/>
        </p:nvSpPr>
        <p:spPr>
          <a:xfrm>
            <a:off x="7427901" y="3995268"/>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210</a:t>
            </a:r>
            <a:endParaRPr lang="en-US" sz="2400" dirty="0">
              <a:solidFill>
                <a:srgbClr val="FF0000"/>
              </a:solidFill>
              <a:latin typeface="SassoonCRInfantMedium" panose="02000603020000020003" pitchFamily="2" charset="0"/>
            </a:endParaRPr>
          </a:p>
        </p:txBody>
      </p:sp>
      <p:sp>
        <p:nvSpPr>
          <p:cNvPr id="72" name="Rectangle 71">
            <a:extLst>
              <a:ext uri="{FF2B5EF4-FFF2-40B4-BE49-F238E27FC236}">
                <a16:creationId xmlns:a16="http://schemas.microsoft.com/office/drawing/2014/main" id="{333AD313-E816-4BE6-9820-5E7C216AFE53}"/>
              </a:ext>
            </a:extLst>
          </p:cNvPr>
          <p:cNvSpPr/>
          <p:nvPr/>
        </p:nvSpPr>
        <p:spPr>
          <a:xfrm>
            <a:off x="2913109" y="5147482"/>
            <a:ext cx="1411241"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20 or 50</a:t>
            </a:r>
            <a:endParaRPr lang="en-US" sz="2400" dirty="0">
              <a:solidFill>
                <a:srgbClr val="FF0000"/>
              </a:solidFill>
              <a:latin typeface="SassoonCRInfantMedium" panose="02000603020000020003" pitchFamily="2" charset="0"/>
            </a:endParaRPr>
          </a:p>
        </p:txBody>
      </p:sp>
      <p:sp>
        <p:nvSpPr>
          <p:cNvPr id="13" name="TextBox 12">
            <a:extLst>
              <a:ext uri="{FF2B5EF4-FFF2-40B4-BE49-F238E27FC236}">
                <a16:creationId xmlns:a16="http://schemas.microsoft.com/office/drawing/2014/main" id="{F6682DCF-9354-4463-B58D-7C6D9BD86E2D}"/>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701601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Circle the correct answer to the following calculation.</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972 x 100 = </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2389FDB7-F64E-48BF-94EB-94DA33FCA668}"/>
              </a:ext>
            </a:extLst>
          </p:cNvPr>
          <p:cNvGraphicFramePr>
            <a:graphicFrameLocks noGrp="1"/>
          </p:cNvGraphicFramePr>
          <p:nvPr/>
        </p:nvGraphicFramePr>
        <p:xfrm>
          <a:off x="1795500" y="3154683"/>
          <a:ext cx="5553000" cy="604910"/>
        </p:xfrm>
        <a:graphic>
          <a:graphicData uri="http://schemas.openxmlformats.org/drawingml/2006/table">
            <a:tbl>
              <a:tblPr firstRow="1" bandRow="1">
                <a:tableStyleId>{5940675A-B579-460E-94D1-54222C63F5DA}</a:tableStyleId>
              </a:tblPr>
              <a:tblGrid>
                <a:gridCol w="1563288">
                  <a:extLst>
                    <a:ext uri="{9D8B030D-6E8A-4147-A177-3AD203B41FA5}">
                      <a16:colId xmlns:a16="http://schemas.microsoft.com/office/drawing/2014/main" val="2702158406"/>
                    </a:ext>
                  </a:extLst>
                </a:gridCol>
                <a:gridCol w="431568">
                  <a:extLst>
                    <a:ext uri="{9D8B030D-6E8A-4147-A177-3AD203B41FA5}">
                      <a16:colId xmlns:a16="http://schemas.microsoft.com/office/drawing/2014/main" val="2627521605"/>
                    </a:ext>
                  </a:extLst>
                </a:gridCol>
                <a:gridCol w="1563288">
                  <a:extLst>
                    <a:ext uri="{9D8B030D-6E8A-4147-A177-3AD203B41FA5}">
                      <a16:colId xmlns:a16="http://schemas.microsoft.com/office/drawing/2014/main" val="1511366267"/>
                    </a:ext>
                  </a:extLst>
                </a:gridCol>
                <a:gridCol w="431568">
                  <a:extLst>
                    <a:ext uri="{9D8B030D-6E8A-4147-A177-3AD203B41FA5}">
                      <a16:colId xmlns:a16="http://schemas.microsoft.com/office/drawing/2014/main" val="1280847396"/>
                    </a:ext>
                  </a:extLst>
                </a:gridCol>
                <a:gridCol w="1563288">
                  <a:extLst>
                    <a:ext uri="{9D8B030D-6E8A-4147-A177-3AD203B41FA5}">
                      <a16:colId xmlns:a16="http://schemas.microsoft.com/office/drawing/2014/main" val="381488896"/>
                    </a:ext>
                  </a:extLst>
                </a:gridCol>
              </a:tblGrid>
              <a:tr h="604163">
                <a:tc>
                  <a:txBody>
                    <a:bodyPr/>
                    <a:lstStyle/>
                    <a:p>
                      <a:pPr algn="ctr"/>
                      <a:r>
                        <a:rPr lang="en-GB" sz="2800" dirty="0">
                          <a:solidFill>
                            <a:schemeClr val="tx1"/>
                          </a:solidFill>
                          <a:latin typeface="SassoonCRInfantMedium" panose="02000603020000020003" pitchFamily="2" charset="0"/>
                        </a:rPr>
                        <a:t>9,270</a:t>
                      </a: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0"/>
                      </a:endParaRP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9,720</a:t>
                      </a: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0"/>
                      </a:endParaRP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97,200</a:t>
                      </a: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825639"/>
                  </a:ext>
                </a:extLst>
              </a:tr>
            </a:tbl>
          </a:graphicData>
        </a:graphic>
      </p:graphicFrame>
      <p:sp>
        <p:nvSpPr>
          <p:cNvPr id="9" name="TextBox 8">
            <a:extLst>
              <a:ext uri="{FF2B5EF4-FFF2-40B4-BE49-F238E27FC236}">
                <a16:creationId xmlns:a16="http://schemas.microsoft.com/office/drawing/2014/main" id="{0F04B53E-12FC-45AC-B4DB-06FFF16FD5D6}"/>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3504188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Circle the correct answer to the following calculation.</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972 x 100 = </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2389FDB7-F64E-48BF-94EB-94DA33FCA668}"/>
              </a:ext>
            </a:extLst>
          </p:cNvPr>
          <p:cNvGraphicFramePr>
            <a:graphicFrameLocks noGrp="1"/>
          </p:cNvGraphicFramePr>
          <p:nvPr/>
        </p:nvGraphicFramePr>
        <p:xfrm>
          <a:off x="1795500" y="3154683"/>
          <a:ext cx="5553000" cy="604910"/>
        </p:xfrm>
        <a:graphic>
          <a:graphicData uri="http://schemas.openxmlformats.org/drawingml/2006/table">
            <a:tbl>
              <a:tblPr firstRow="1" bandRow="1">
                <a:tableStyleId>{5940675A-B579-460E-94D1-54222C63F5DA}</a:tableStyleId>
              </a:tblPr>
              <a:tblGrid>
                <a:gridCol w="1563288">
                  <a:extLst>
                    <a:ext uri="{9D8B030D-6E8A-4147-A177-3AD203B41FA5}">
                      <a16:colId xmlns:a16="http://schemas.microsoft.com/office/drawing/2014/main" val="2702158406"/>
                    </a:ext>
                  </a:extLst>
                </a:gridCol>
                <a:gridCol w="431568">
                  <a:extLst>
                    <a:ext uri="{9D8B030D-6E8A-4147-A177-3AD203B41FA5}">
                      <a16:colId xmlns:a16="http://schemas.microsoft.com/office/drawing/2014/main" val="2627521605"/>
                    </a:ext>
                  </a:extLst>
                </a:gridCol>
                <a:gridCol w="1563288">
                  <a:extLst>
                    <a:ext uri="{9D8B030D-6E8A-4147-A177-3AD203B41FA5}">
                      <a16:colId xmlns:a16="http://schemas.microsoft.com/office/drawing/2014/main" val="1511366267"/>
                    </a:ext>
                  </a:extLst>
                </a:gridCol>
                <a:gridCol w="431568">
                  <a:extLst>
                    <a:ext uri="{9D8B030D-6E8A-4147-A177-3AD203B41FA5}">
                      <a16:colId xmlns:a16="http://schemas.microsoft.com/office/drawing/2014/main" val="1280847396"/>
                    </a:ext>
                  </a:extLst>
                </a:gridCol>
                <a:gridCol w="1563288">
                  <a:extLst>
                    <a:ext uri="{9D8B030D-6E8A-4147-A177-3AD203B41FA5}">
                      <a16:colId xmlns:a16="http://schemas.microsoft.com/office/drawing/2014/main" val="381488896"/>
                    </a:ext>
                  </a:extLst>
                </a:gridCol>
              </a:tblGrid>
              <a:tr h="604163">
                <a:tc>
                  <a:txBody>
                    <a:bodyPr/>
                    <a:lstStyle/>
                    <a:p>
                      <a:pPr algn="ctr"/>
                      <a:r>
                        <a:rPr lang="en-GB" sz="2800" dirty="0">
                          <a:solidFill>
                            <a:schemeClr val="tx1"/>
                          </a:solidFill>
                          <a:latin typeface="SassoonCRInfantMedium" panose="02000603020000020003" pitchFamily="2" charset="0"/>
                        </a:rPr>
                        <a:t>9,270</a:t>
                      </a: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0"/>
                      </a:endParaRP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9,720</a:t>
                      </a: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0"/>
                      </a:endParaRP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rgbClr val="FF0000"/>
                          </a:solidFill>
                          <a:latin typeface="SassoonCRInfantMedium" panose="02000603020000020003" pitchFamily="2" charset="0"/>
                        </a:rPr>
                        <a:t>97,200</a:t>
                      </a:r>
                    </a:p>
                  </a:txBody>
                  <a:tcPr marL="161992" marR="161992" marT="89095" marB="890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825639"/>
                  </a:ext>
                </a:extLst>
              </a:tr>
            </a:tbl>
          </a:graphicData>
        </a:graphic>
      </p:graphicFrame>
      <p:sp>
        <p:nvSpPr>
          <p:cNvPr id="9" name="TextBox 8">
            <a:extLst>
              <a:ext uri="{FF2B5EF4-FFF2-40B4-BE49-F238E27FC236}">
                <a16:creationId xmlns:a16="http://schemas.microsoft.com/office/drawing/2014/main" id="{DC933355-4EAB-4B1C-A7A9-D7097EDAC626}"/>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2245940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Complete the calculation.</a:t>
            </a:r>
            <a:endParaRPr lang="en-GB" sz="2400" u="sng" dirty="0">
              <a:solidFill>
                <a:schemeClr val="tx1"/>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4C5E2B37-3E48-43F9-A8DC-1A9E38FD71A1}"/>
              </a:ext>
            </a:extLst>
          </p:cNvPr>
          <p:cNvGraphicFramePr>
            <a:graphicFrameLocks noGrp="1"/>
          </p:cNvGraphicFramePr>
          <p:nvPr/>
        </p:nvGraphicFramePr>
        <p:xfrm>
          <a:off x="1918417" y="3118792"/>
          <a:ext cx="5307167" cy="848861"/>
        </p:xfrm>
        <a:graphic>
          <a:graphicData uri="http://schemas.openxmlformats.org/drawingml/2006/table">
            <a:tbl>
              <a:tblPr firstRow="1" bandRow="1">
                <a:tableStyleId>{5940675A-B579-460E-94D1-54222C63F5DA}</a:tableStyleId>
              </a:tblPr>
              <a:tblGrid>
                <a:gridCol w="1929923">
                  <a:extLst>
                    <a:ext uri="{9D8B030D-6E8A-4147-A177-3AD203B41FA5}">
                      <a16:colId xmlns:a16="http://schemas.microsoft.com/office/drawing/2014/main" val="3658743792"/>
                    </a:ext>
                  </a:extLst>
                </a:gridCol>
                <a:gridCol w="509318">
                  <a:extLst>
                    <a:ext uri="{9D8B030D-6E8A-4147-A177-3AD203B41FA5}">
                      <a16:colId xmlns:a16="http://schemas.microsoft.com/office/drawing/2014/main" val="647483058"/>
                    </a:ext>
                  </a:extLst>
                </a:gridCol>
                <a:gridCol w="1443065">
                  <a:extLst>
                    <a:ext uri="{9D8B030D-6E8A-4147-A177-3AD203B41FA5}">
                      <a16:colId xmlns:a16="http://schemas.microsoft.com/office/drawing/2014/main" val="2497521857"/>
                    </a:ext>
                  </a:extLst>
                </a:gridCol>
                <a:gridCol w="491114">
                  <a:extLst>
                    <a:ext uri="{9D8B030D-6E8A-4147-A177-3AD203B41FA5}">
                      <a16:colId xmlns:a16="http://schemas.microsoft.com/office/drawing/2014/main" val="2110176216"/>
                    </a:ext>
                  </a:extLst>
                </a:gridCol>
                <a:gridCol w="933747">
                  <a:extLst>
                    <a:ext uri="{9D8B030D-6E8A-4147-A177-3AD203B41FA5}">
                      <a16:colId xmlns:a16="http://schemas.microsoft.com/office/drawing/2014/main" val="3334936235"/>
                    </a:ext>
                  </a:extLst>
                </a:gridCol>
              </a:tblGrid>
              <a:tr h="848861">
                <a:tc>
                  <a:txBody>
                    <a:bodyPr/>
                    <a:lstStyle/>
                    <a:p>
                      <a:pPr algn="ctr"/>
                      <a:endParaRPr lang="en-GB" sz="2800" dirty="0">
                        <a:solidFill>
                          <a:schemeClr val="tx1"/>
                        </a:solidFill>
                        <a:latin typeface="SassoonCRInfantMedium" panose="02000603020000020003" pitchFamily="2" charset="0"/>
                      </a:endParaRPr>
                    </a:p>
                  </a:txBody>
                  <a:tcPr marL="215611" marR="215611"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dirty="0">
                          <a:solidFill>
                            <a:schemeClr val="tx1"/>
                          </a:solidFill>
                          <a:latin typeface="SassoonCRInfantMedium" panose="02000603020000020003" pitchFamily="2" charset="0"/>
                        </a:rPr>
                        <a:t>=</a:t>
                      </a:r>
                    </a:p>
                  </a:txBody>
                  <a:tcPr marL="215611" marR="215611" marT="98005" marB="98005"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3,684</a:t>
                      </a:r>
                    </a:p>
                  </a:txBody>
                  <a:tcPr marL="215611" marR="215611"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x</a:t>
                      </a:r>
                    </a:p>
                  </a:txBody>
                  <a:tcPr marL="215611" marR="215611"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10</a:t>
                      </a:r>
                    </a:p>
                  </a:txBody>
                  <a:tcPr marL="215611" marR="215611"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7384"/>
                  </a:ext>
                </a:extLst>
              </a:tr>
            </a:tbl>
          </a:graphicData>
        </a:graphic>
      </p:graphicFrame>
      <p:sp>
        <p:nvSpPr>
          <p:cNvPr id="9" name="TextBox 8">
            <a:extLst>
              <a:ext uri="{FF2B5EF4-FFF2-40B4-BE49-F238E27FC236}">
                <a16:creationId xmlns:a16="http://schemas.microsoft.com/office/drawing/2014/main" id="{ED5DC9F3-8933-4600-A27C-985F1A797957}"/>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3908768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Complete the calculation.</a:t>
            </a:r>
            <a:endParaRPr lang="en-GB" sz="2400" u="sng" dirty="0">
              <a:solidFill>
                <a:schemeClr val="tx1"/>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4C5E2B37-3E48-43F9-A8DC-1A9E38FD71A1}"/>
              </a:ext>
            </a:extLst>
          </p:cNvPr>
          <p:cNvGraphicFramePr>
            <a:graphicFrameLocks noGrp="1"/>
          </p:cNvGraphicFramePr>
          <p:nvPr/>
        </p:nvGraphicFramePr>
        <p:xfrm>
          <a:off x="1918417" y="3118792"/>
          <a:ext cx="5307167" cy="848861"/>
        </p:xfrm>
        <a:graphic>
          <a:graphicData uri="http://schemas.openxmlformats.org/drawingml/2006/table">
            <a:tbl>
              <a:tblPr firstRow="1" bandRow="1">
                <a:tableStyleId>{5940675A-B579-460E-94D1-54222C63F5DA}</a:tableStyleId>
              </a:tblPr>
              <a:tblGrid>
                <a:gridCol w="1929923">
                  <a:extLst>
                    <a:ext uri="{9D8B030D-6E8A-4147-A177-3AD203B41FA5}">
                      <a16:colId xmlns:a16="http://schemas.microsoft.com/office/drawing/2014/main" val="3658743792"/>
                    </a:ext>
                  </a:extLst>
                </a:gridCol>
                <a:gridCol w="509318">
                  <a:extLst>
                    <a:ext uri="{9D8B030D-6E8A-4147-A177-3AD203B41FA5}">
                      <a16:colId xmlns:a16="http://schemas.microsoft.com/office/drawing/2014/main" val="647483058"/>
                    </a:ext>
                  </a:extLst>
                </a:gridCol>
                <a:gridCol w="1443065">
                  <a:extLst>
                    <a:ext uri="{9D8B030D-6E8A-4147-A177-3AD203B41FA5}">
                      <a16:colId xmlns:a16="http://schemas.microsoft.com/office/drawing/2014/main" val="2497521857"/>
                    </a:ext>
                  </a:extLst>
                </a:gridCol>
                <a:gridCol w="491114">
                  <a:extLst>
                    <a:ext uri="{9D8B030D-6E8A-4147-A177-3AD203B41FA5}">
                      <a16:colId xmlns:a16="http://schemas.microsoft.com/office/drawing/2014/main" val="2110176216"/>
                    </a:ext>
                  </a:extLst>
                </a:gridCol>
                <a:gridCol w="933747">
                  <a:extLst>
                    <a:ext uri="{9D8B030D-6E8A-4147-A177-3AD203B41FA5}">
                      <a16:colId xmlns:a16="http://schemas.microsoft.com/office/drawing/2014/main" val="3334936235"/>
                    </a:ext>
                  </a:extLst>
                </a:gridCol>
              </a:tblGrid>
              <a:tr h="848861">
                <a:tc>
                  <a:txBody>
                    <a:bodyPr/>
                    <a:lstStyle/>
                    <a:p>
                      <a:pPr algn="ctr"/>
                      <a:r>
                        <a:rPr lang="en-GB" sz="2800" dirty="0">
                          <a:solidFill>
                            <a:srgbClr val="FF0000"/>
                          </a:solidFill>
                          <a:latin typeface="SassoonCRInfantMedium" panose="02000603020000020003" pitchFamily="2" charset="0"/>
                        </a:rPr>
                        <a:t>36,840</a:t>
                      </a:r>
                    </a:p>
                  </a:txBody>
                  <a:tcPr marL="215611" marR="215611"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dirty="0">
                          <a:solidFill>
                            <a:schemeClr val="tx1"/>
                          </a:solidFill>
                          <a:latin typeface="SassoonCRInfantMedium" panose="02000603020000020003" pitchFamily="2" charset="0"/>
                        </a:rPr>
                        <a:t>=</a:t>
                      </a:r>
                    </a:p>
                  </a:txBody>
                  <a:tcPr marL="215611" marR="215611" marT="98005" marB="98005"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3,684</a:t>
                      </a:r>
                    </a:p>
                  </a:txBody>
                  <a:tcPr marL="215611" marR="215611"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x</a:t>
                      </a:r>
                    </a:p>
                  </a:txBody>
                  <a:tcPr marL="215611" marR="215611"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10</a:t>
                      </a:r>
                    </a:p>
                  </a:txBody>
                  <a:tcPr marL="215611" marR="215611"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7384"/>
                  </a:ext>
                </a:extLst>
              </a:tr>
            </a:tbl>
          </a:graphicData>
        </a:graphic>
      </p:graphicFrame>
      <p:sp>
        <p:nvSpPr>
          <p:cNvPr id="9" name="TextBox 8">
            <a:extLst>
              <a:ext uri="{FF2B5EF4-FFF2-40B4-BE49-F238E27FC236}">
                <a16:creationId xmlns:a16="http://schemas.microsoft.com/office/drawing/2014/main" id="{689D5F5D-2EFB-4775-BF45-22BA939E8D5E}"/>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3781875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Work out the number shown below.</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br>
              <a:rPr lang="en-GB" sz="2400" dirty="0">
                <a:solidFill>
                  <a:schemeClr val="tx1"/>
                </a:solidFill>
                <a:latin typeface="SassoonCRInfantMedium" panose="02000603020000020003" pitchFamily="2" charset="0"/>
              </a:rPr>
            </a:b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Multiply the number by 10. </a:t>
            </a:r>
          </a:p>
          <a:p>
            <a:pPr algn="ctr"/>
            <a:r>
              <a:rPr lang="en-GB" sz="2400" dirty="0">
                <a:solidFill>
                  <a:schemeClr val="tx1"/>
                </a:solidFill>
                <a:latin typeface="SassoonCRInfantMedium" panose="02000603020000020003" pitchFamily="2" charset="0"/>
              </a:rPr>
              <a:t>Draw where the counters will be now.</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1573FD14-B477-4DBB-9D01-F4064F94D16E}"/>
              </a:ext>
            </a:extLst>
          </p:cNvPr>
          <p:cNvGraphicFramePr>
            <a:graphicFrameLocks noGrp="1"/>
          </p:cNvGraphicFramePr>
          <p:nvPr/>
        </p:nvGraphicFramePr>
        <p:xfrm>
          <a:off x="1986255" y="1728528"/>
          <a:ext cx="4954868" cy="1092830"/>
        </p:xfrm>
        <a:graphic>
          <a:graphicData uri="http://schemas.openxmlformats.org/drawingml/2006/table">
            <a:tbl>
              <a:tblPr firstRow="1" bandRow="1">
                <a:tableStyleId>{5C22544A-7EE6-4342-B048-85BDC9FD1C3A}</a:tableStyleId>
              </a:tblPr>
              <a:tblGrid>
                <a:gridCol w="1238717">
                  <a:extLst>
                    <a:ext uri="{9D8B030D-6E8A-4147-A177-3AD203B41FA5}">
                      <a16:colId xmlns:a16="http://schemas.microsoft.com/office/drawing/2014/main" val="1936124705"/>
                    </a:ext>
                  </a:extLst>
                </a:gridCol>
                <a:gridCol w="1238717">
                  <a:extLst>
                    <a:ext uri="{9D8B030D-6E8A-4147-A177-3AD203B41FA5}">
                      <a16:colId xmlns:a16="http://schemas.microsoft.com/office/drawing/2014/main" val="3370379853"/>
                    </a:ext>
                  </a:extLst>
                </a:gridCol>
                <a:gridCol w="1238717">
                  <a:extLst>
                    <a:ext uri="{9D8B030D-6E8A-4147-A177-3AD203B41FA5}">
                      <a16:colId xmlns:a16="http://schemas.microsoft.com/office/drawing/2014/main" val="3076207733"/>
                    </a:ext>
                  </a:extLst>
                </a:gridCol>
                <a:gridCol w="1238717">
                  <a:extLst>
                    <a:ext uri="{9D8B030D-6E8A-4147-A177-3AD203B41FA5}">
                      <a16:colId xmlns:a16="http://schemas.microsoft.com/office/drawing/2014/main" val="2277584425"/>
                    </a:ext>
                  </a:extLst>
                </a:gridCol>
              </a:tblGrid>
              <a:tr h="499308">
                <a:tc>
                  <a:txBody>
                    <a:bodyPr/>
                    <a:lstStyle/>
                    <a:p>
                      <a:pPr algn="ctr"/>
                      <a:r>
                        <a:rPr lang="en-GB" sz="2300" b="0" dirty="0">
                          <a:solidFill>
                            <a:schemeClr val="tx1"/>
                          </a:solidFill>
                          <a:latin typeface="SassoonCRInfantMedium" panose="02000603020000020003" pitchFamily="2" charset="0"/>
                        </a:rPr>
                        <a:t>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T</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O</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6383436"/>
                  </a:ext>
                </a:extLst>
              </a:tr>
              <a:tr h="593522">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7942061"/>
                  </a:ext>
                </a:extLst>
              </a:tr>
            </a:tbl>
          </a:graphicData>
        </a:graphic>
      </p:graphicFrame>
      <p:graphicFrame>
        <p:nvGraphicFramePr>
          <p:cNvPr id="9" name="Table 8">
            <a:extLst>
              <a:ext uri="{FF2B5EF4-FFF2-40B4-BE49-F238E27FC236}">
                <a16:creationId xmlns:a16="http://schemas.microsoft.com/office/drawing/2014/main" id="{FBADC77F-A28C-4238-AE0B-AD18F367B914}"/>
              </a:ext>
            </a:extLst>
          </p:cNvPr>
          <p:cNvGraphicFramePr>
            <a:graphicFrameLocks noGrp="1"/>
          </p:cNvGraphicFramePr>
          <p:nvPr/>
        </p:nvGraphicFramePr>
        <p:xfrm>
          <a:off x="1986255" y="4764038"/>
          <a:ext cx="4954868" cy="1092830"/>
        </p:xfrm>
        <a:graphic>
          <a:graphicData uri="http://schemas.openxmlformats.org/drawingml/2006/table">
            <a:tbl>
              <a:tblPr firstRow="1" bandRow="1">
                <a:tableStyleId>{5C22544A-7EE6-4342-B048-85BDC9FD1C3A}</a:tableStyleId>
              </a:tblPr>
              <a:tblGrid>
                <a:gridCol w="1238717">
                  <a:extLst>
                    <a:ext uri="{9D8B030D-6E8A-4147-A177-3AD203B41FA5}">
                      <a16:colId xmlns:a16="http://schemas.microsoft.com/office/drawing/2014/main" val="1936124705"/>
                    </a:ext>
                  </a:extLst>
                </a:gridCol>
                <a:gridCol w="1238717">
                  <a:extLst>
                    <a:ext uri="{9D8B030D-6E8A-4147-A177-3AD203B41FA5}">
                      <a16:colId xmlns:a16="http://schemas.microsoft.com/office/drawing/2014/main" val="3370379853"/>
                    </a:ext>
                  </a:extLst>
                </a:gridCol>
                <a:gridCol w="1238717">
                  <a:extLst>
                    <a:ext uri="{9D8B030D-6E8A-4147-A177-3AD203B41FA5}">
                      <a16:colId xmlns:a16="http://schemas.microsoft.com/office/drawing/2014/main" val="3076207733"/>
                    </a:ext>
                  </a:extLst>
                </a:gridCol>
                <a:gridCol w="1238717">
                  <a:extLst>
                    <a:ext uri="{9D8B030D-6E8A-4147-A177-3AD203B41FA5}">
                      <a16:colId xmlns:a16="http://schemas.microsoft.com/office/drawing/2014/main" val="2277584425"/>
                    </a:ext>
                  </a:extLst>
                </a:gridCol>
              </a:tblGrid>
              <a:tr h="499308">
                <a:tc>
                  <a:txBody>
                    <a:bodyPr/>
                    <a:lstStyle/>
                    <a:p>
                      <a:pPr algn="ctr"/>
                      <a:r>
                        <a:rPr lang="en-GB" sz="2300" b="0" dirty="0">
                          <a:solidFill>
                            <a:schemeClr val="tx1"/>
                          </a:solidFill>
                          <a:latin typeface="SassoonCRInfantMedium" panose="02000603020000020003" pitchFamily="2" charset="0"/>
                        </a:rPr>
                        <a:t>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T</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O</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6383436"/>
                  </a:ext>
                </a:extLst>
              </a:tr>
              <a:tr h="593522">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7942061"/>
                  </a:ext>
                </a:extLst>
              </a:tr>
            </a:tbl>
          </a:graphicData>
        </a:graphic>
      </p:graphicFrame>
      <p:sp>
        <p:nvSpPr>
          <p:cNvPr id="10" name="Oval 9">
            <a:extLst>
              <a:ext uri="{FF2B5EF4-FFF2-40B4-BE49-F238E27FC236}">
                <a16:creationId xmlns:a16="http://schemas.microsoft.com/office/drawing/2014/main" id="{4E32F916-801F-4734-A384-5FD6F4026020}"/>
              </a:ext>
            </a:extLst>
          </p:cNvPr>
          <p:cNvSpPr/>
          <p:nvPr/>
        </p:nvSpPr>
        <p:spPr>
          <a:xfrm>
            <a:off x="5133145"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4FB843BD-9E0B-4BF8-A752-9F5FDAF1D503}"/>
              </a:ext>
            </a:extLst>
          </p:cNvPr>
          <p:cNvSpPr/>
          <p:nvPr/>
        </p:nvSpPr>
        <p:spPr>
          <a:xfrm>
            <a:off x="3670901"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C9B2644C-EB17-4B69-B133-25E331617EB0}"/>
              </a:ext>
            </a:extLst>
          </p:cNvPr>
          <p:cNvSpPr/>
          <p:nvPr/>
        </p:nvSpPr>
        <p:spPr>
          <a:xfrm>
            <a:off x="6178594"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267C9DB0-9584-433B-9146-42A9E4726597}"/>
              </a:ext>
            </a:extLst>
          </p:cNvPr>
          <p:cNvSpPr/>
          <p:nvPr/>
        </p:nvSpPr>
        <p:spPr>
          <a:xfrm>
            <a:off x="4744198"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3AA9F00B-9279-44CF-9353-30B9076736AC}"/>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3224503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Work out the number shown below.</a:t>
            </a:r>
          </a:p>
          <a:p>
            <a:pPr algn="ctr"/>
            <a:r>
              <a:rPr lang="en-GB" sz="2400" dirty="0">
                <a:solidFill>
                  <a:srgbClr val="FF0000"/>
                </a:solidFill>
                <a:latin typeface="SassoonCRInfantMedium" panose="02000603020000020003" pitchFamily="2" charset="0"/>
              </a:rPr>
              <a:t>121</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br>
              <a:rPr lang="en-GB" sz="2400" dirty="0">
                <a:solidFill>
                  <a:schemeClr val="tx1"/>
                </a:solidFill>
                <a:latin typeface="SassoonCRInfantMedium" panose="02000603020000020003" pitchFamily="2" charset="0"/>
              </a:rPr>
            </a:b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Multiply the number by 10. </a:t>
            </a:r>
          </a:p>
          <a:p>
            <a:pPr algn="ctr"/>
            <a:r>
              <a:rPr lang="en-GB" sz="2400" dirty="0">
                <a:solidFill>
                  <a:schemeClr val="tx1"/>
                </a:solidFill>
                <a:latin typeface="SassoonCRInfantMedium" panose="02000603020000020003" pitchFamily="2" charset="0"/>
              </a:rPr>
              <a:t>Draw where the counters will be now.</a:t>
            </a:r>
          </a:p>
          <a:p>
            <a:pPr algn="ctr"/>
            <a:r>
              <a:rPr lang="en-GB" sz="2400" dirty="0">
                <a:solidFill>
                  <a:srgbClr val="FF0000"/>
                </a:solidFill>
                <a:latin typeface="SassoonCRInfantMedium" panose="02000603020000020003" pitchFamily="2" charset="0"/>
              </a:rPr>
              <a:t>1,210</a:t>
            </a:r>
            <a:endParaRPr lang="en-GB" sz="20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1573FD14-B477-4DBB-9D01-F4064F94D16E}"/>
              </a:ext>
            </a:extLst>
          </p:cNvPr>
          <p:cNvGraphicFramePr>
            <a:graphicFrameLocks noGrp="1"/>
          </p:cNvGraphicFramePr>
          <p:nvPr/>
        </p:nvGraphicFramePr>
        <p:xfrm>
          <a:off x="1986255" y="1728528"/>
          <a:ext cx="4954868" cy="1092830"/>
        </p:xfrm>
        <a:graphic>
          <a:graphicData uri="http://schemas.openxmlformats.org/drawingml/2006/table">
            <a:tbl>
              <a:tblPr firstRow="1" bandRow="1">
                <a:tableStyleId>{5C22544A-7EE6-4342-B048-85BDC9FD1C3A}</a:tableStyleId>
              </a:tblPr>
              <a:tblGrid>
                <a:gridCol w="1238717">
                  <a:extLst>
                    <a:ext uri="{9D8B030D-6E8A-4147-A177-3AD203B41FA5}">
                      <a16:colId xmlns:a16="http://schemas.microsoft.com/office/drawing/2014/main" val="1936124705"/>
                    </a:ext>
                  </a:extLst>
                </a:gridCol>
                <a:gridCol w="1238717">
                  <a:extLst>
                    <a:ext uri="{9D8B030D-6E8A-4147-A177-3AD203B41FA5}">
                      <a16:colId xmlns:a16="http://schemas.microsoft.com/office/drawing/2014/main" val="3370379853"/>
                    </a:ext>
                  </a:extLst>
                </a:gridCol>
                <a:gridCol w="1238717">
                  <a:extLst>
                    <a:ext uri="{9D8B030D-6E8A-4147-A177-3AD203B41FA5}">
                      <a16:colId xmlns:a16="http://schemas.microsoft.com/office/drawing/2014/main" val="3076207733"/>
                    </a:ext>
                  </a:extLst>
                </a:gridCol>
                <a:gridCol w="1238717">
                  <a:extLst>
                    <a:ext uri="{9D8B030D-6E8A-4147-A177-3AD203B41FA5}">
                      <a16:colId xmlns:a16="http://schemas.microsoft.com/office/drawing/2014/main" val="2277584425"/>
                    </a:ext>
                  </a:extLst>
                </a:gridCol>
              </a:tblGrid>
              <a:tr h="499308">
                <a:tc>
                  <a:txBody>
                    <a:bodyPr/>
                    <a:lstStyle/>
                    <a:p>
                      <a:pPr algn="ctr"/>
                      <a:r>
                        <a:rPr lang="en-GB" sz="2300" b="0" dirty="0">
                          <a:solidFill>
                            <a:schemeClr val="tx1"/>
                          </a:solidFill>
                          <a:latin typeface="SassoonCRInfantMedium" panose="02000603020000020003" pitchFamily="2" charset="0"/>
                        </a:rPr>
                        <a:t>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T</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O</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6383436"/>
                  </a:ext>
                </a:extLst>
              </a:tr>
              <a:tr h="593522">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7942061"/>
                  </a:ext>
                </a:extLst>
              </a:tr>
            </a:tbl>
          </a:graphicData>
        </a:graphic>
      </p:graphicFrame>
      <p:graphicFrame>
        <p:nvGraphicFramePr>
          <p:cNvPr id="9" name="Table 8">
            <a:extLst>
              <a:ext uri="{FF2B5EF4-FFF2-40B4-BE49-F238E27FC236}">
                <a16:creationId xmlns:a16="http://schemas.microsoft.com/office/drawing/2014/main" id="{FBADC77F-A28C-4238-AE0B-AD18F367B914}"/>
              </a:ext>
            </a:extLst>
          </p:cNvPr>
          <p:cNvGraphicFramePr>
            <a:graphicFrameLocks noGrp="1"/>
          </p:cNvGraphicFramePr>
          <p:nvPr/>
        </p:nvGraphicFramePr>
        <p:xfrm>
          <a:off x="1986255" y="4764038"/>
          <a:ext cx="4954868" cy="1092830"/>
        </p:xfrm>
        <a:graphic>
          <a:graphicData uri="http://schemas.openxmlformats.org/drawingml/2006/table">
            <a:tbl>
              <a:tblPr firstRow="1" bandRow="1">
                <a:tableStyleId>{5C22544A-7EE6-4342-B048-85BDC9FD1C3A}</a:tableStyleId>
              </a:tblPr>
              <a:tblGrid>
                <a:gridCol w="1238717">
                  <a:extLst>
                    <a:ext uri="{9D8B030D-6E8A-4147-A177-3AD203B41FA5}">
                      <a16:colId xmlns:a16="http://schemas.microsoft.com/office/drawing/2014/main" val="1936124705"/>
                    </a:ext>
                  </a:extLst>
                </a:gridCol>
                <a:gridCol w="1238717">
                  <a:extLst>
                    <a:ext uri="{9D8B030D-6E8A-4147-A177-3AD203B41FA5}">
                      <a16:colId xmlns:a16="http://schemas.microsoft.com/office/drawing/2014/main" val="3370379853"/>
                    </a:ext>
                  </a:extLst>
                </a:gridCol>
                <a:gridCol w="1238717">
                  <a:extLst>
                    <a:ext uri="{9D8B030D-6E8A-4147-A177-3AD203B41FA5}">
                      <a16:colId xmlns:a16="http://schemas.microsoft.com/office/drawing/2014/main" val="3076207733"/>
                    </a:ext>
                  </a:extLst>
                </a:gridCol>
                <a:gridCol w="1238717">
                  <a:extLst>
                    <a:ext uri="{9D8B030D-6E8A-4147-A177-3AD203B41FA5}">
                      <a16:colId xmlns:a16="http://schemas.microsoft.com/office/drawing/2014/main" val="2277584425"/>
                    </a:ext>
                  </a:extLst>
                </a:gridCol>
              </a:tblGrid>
              <a:tr h="499308">
                <a:tc>
                  <a:txBody>
                    <a:bodyPr/>
                    <a:lstStyle/>
                    <a:p>
                      <a:pPr algn="ctr"/>
                      <a:r>
                        <a:rPr lang="en-GB" sz="2300" b="0" dirty="0">
                          <a:solidFill>
                            <a:schemeClr val="tx1"/>
                          </a:solidFill>
                          <a:latin typeface="SassoonCRInfantMedium" panose="02000603020000020003" pitchFamily="2" charset="0"/>
                        </a:rPr>
                        <a:t>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T</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O</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6383436"/>
                  </a:ext>
                </a:extLst>
              </a:tr>
              <a:tr h="593522">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7942061"/>
                  </a:ext>
                </a:extLst>
              </a:tr>
            </a:tbl>
          </a:graphicData>
        </a:graphic>
      </p:graphicFrame>
      <p:sp>
        <p:nvSpPr>
          <p:cNvPr id="10" name="Oval 9">
            <a:extLst>
              <a:ext uri="{FF2B5EF4-FFF2-40B4-BE49-F238E27FC236}">
                <a16:creationId xmlns:a16="http://schemas.microsoft.com/office/drawing/2014/main" id="{4E32F916-801F-4734-A384-5FD6F4026020}"/>
              </a:ext>
            </a:extLst>
          </p:cNvPr>
          <p:cNvSpPr/>
          <p:nvPr/>
        </p:nvSpPr>
        <p:spPr>
          <a:xfrm>
            <a:off x="5133145"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4FB843BD-9E0B-4BF8-A752-9F5FDAF1D503}"/>
              </a:ext>
            </a:extLst>
          </p:cNvPr>
          <p:cNvSpPr/>
          <p:nvPr/>
        </p:nvSpPr>
        <p:spPr>
          <a:xfrm>
            <a:off x="3670901"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C9B2644C-EB17-4B69-B133-25E331617EB0}"/>
              </a:ext>
            </a:extLst>
          </p:cNvPr>
          <p:cNvSpPr/>
          <p:nvPr/>
        </p:nvSpPr>
        <p:spPr>
          <a:xfrm>
            <a:off x="6178594"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267C9DB0-9584-433B-9146-42A9E4726597}"/>
              </a:ext>
            </a:extLst>
          </p:cNvPr>
          <p:cNvSpPr/>
          <p:nvPr/>
        </p:nvSpPr>
        <p:spPr>
          <a:xfrm>
            <a:off x="4744198"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9310EC27-7B7A-4570-B2A0-2C5B6C3842D6}"/>
              </a:ext>
            </a:extLst>
          </p:cNvPr>
          <p:cNvSpPr/>
          <p:nvPr/>
        </p:nvSpPr>
        <p:spPr>
          <a:xfrm>
            <a:off x="3914718" y="5402394"/>
            <a:ext cx="289892" cy="2898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3C81393E-7A90-437D-A0C9-F666CCC32542}"/>
              </a:ext>
            </a:extLst>
          </p:cNvPr>
          <p:cNvSpPr/>
          <p:nvPr/>
        </p:nvSpPr>
        <p:spPr>
          <a:xfrm>
            <a:off x="2452474" y="5402394"/>
            <a:ext cx="289892" cy="2898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CBE15657-3CFB-480C-8438-A1271AC8C9D0}"/>
              </a:ext>
            </a:extLst>
          </p:cNvPr>
          <p:cNvSpPr/>
          <p:nvPr/>
        </p:nvSpPr>
        <p:spPr>
          <a:xfrm>
            <a:off x="4960167" y="5402394"/>
            <a:ext cx="289892" cy="2898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E7175B81-E9A4-426E-91B8-E82DF101D358}"/>
              </a:ext>
            </a:extLst>
          </p:cNvPr>
          <p:cNvSpPr/>
          <p:nvPr/>
        </p:nvSpPr>
        <p:spPr>
          <a:xfrm>
            <a:off x="3525771" y="5402394"/>
            <a:ext cx="289892" cy="2898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A7E5DF27-E633-430D-A402-624D64E2D449}"/>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1982062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4</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Complete the calculation.</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94B97D18-3E99-4A8D-A0E4-444B33E6F919}"/>
              </a:ext>
            </a:extLst>
          </p:cNvPr>
          <p:cNvGraphicFramePr>
            <a:graphicFrameLocks noGrp="1"/>
          </p:cNvGraphicFramePr>
          <p:nvPr/>
        </p:nvGraphicFramePr>
        <p:xfrm>
          <a:off x="1695609" y="2596103"/>
          <a:ext cx="5752782" cy="1258133"/>
        </p:xfrm>
        <a:graphic>
          <a:graphicData uri="http://schemas.openxmlformats.org/drawingml/2006/table">
            <a:tbl>
              <a:tblPr firstRow="1" bandRow="1">
                <a:tableStyleId>{5940675A-B579-460E-94D1-54222C63F5DA}</a:tableStyleId>
              </a:tblPr>
              <a:tblGrid>
                <a:gridCol w="1213872">
                  <a:extLst>
                    <a:ext uri="{9D8B030D-6E8A-4147-A177-3AD203B41FA5}">
                      <a16:colId xmlns:a16="http://schemas.microsoft.com/office/drawing/2014/main" val="3658743792"/>
                    </a:ext>
                  </a:extLst>
                </a:gridCol>
                <a:gridCol w="964566">
                  <a:extLst>
                    <a:ext uri="{9D8B030D-6E8A-4147-A177-3AD203B41FA5}">
                      <a16:colId xmlns:a16="http://schemas.microsoft.com/office/drawing/2014/main" val="647483058"/>
                    </a:ext>
                  </a:extLst>
                </a:gridCol>
                <a:gridCol w="1260000">
                  <a:extLst>
                    <a:ext uri="{9D8B030D-6E8A-4147-A177-3AD203B41FA5}">
                      <a16:colId xmlns:a16="http://schemas.microsoft.com/office/drawing/2014/main" val="2497521857"/>
                    </a:ext>
                  </a:extLst>
                </a:gridCol>
                <a:gridCol w="540225">
                  <a:extLst>
                    <a:ext uri="{9D8B030D-6E8A-4147-A177-3AD203B41FA5}">
                      <a16:colId xmlns:a16="http://schemas.microsoft.com/office/drawing/2014/main" val="2110176216"/>
                    </a:ext>
                  </a:extLst>
                </a:gridCol>
                <a:gridCol w="1774119">
                  <a:extLst>
                    <a:ext uri="{9D8B030D-6E8A-4147-A177-3AD203B41FA5}">
                      <a16:colId xmlns:a16="http://schemas.microsoft.com/office/drawing/2014/main" val="3334936235"/>
                    </a:ext>
                  </a:extLst>
                </a:gridCol>
              </a:tblGrid>
              <a:tr h="1258133">
                <a:tc>
                  <a:txBody>
                    <a:bodyPr/>
                    <a:lstStyle/>
                    <a:p>
                      <a:pPr algn="ctr"/>
                      <a:r>
                        <a:rPr lang="en-GB" sz="2800" dirty="0">
                          <a:solidFill>
                            <a:schemeClr val="tx1"/>
                          </a:solidFill>
                          <a:latin typeface="SassoonCRInfantMedium" panose="02000603020000020003" pitchFamily="2" charset="0"/>
                        </a:rPr>
                        <a:t>512</a:t>
                      </a:r>
                    </a:p>
                  </a:txBody>
                  <a:tcPr marL="237172" marR="237172"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x</a:t>
                      </a:r>
                    </a:p>
                  </a:txBody>
                  <a:tcPr marL="237172" marR="237172" marT="89095" marB="89095"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SassoonCRInfantMedium" panose="02000603020000020003" pitchFamily="2" charset="0"/>
                      </a:endParaRPr>
                    </a:p>
                  </a:txBody>
                  <a:tcPr marL="237172" marR="23717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dirty="0">
                          <a:solidFill>
                            <a:schemeClr val="tx1"/>
                          </a:solidFill>
                          <a:latin typeface="SassoonCRInfantMedium" panose="02000603020000020003" pitchFamily="2" charset="0"/>
                        </a:rPr>
                        <a:t>=</a:t>
                      </a:r>
                    </a:p>
                  </a:txBody>
                  <a:tcPr marL="237172" marR="237172" marT="89095" marB="89095"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51,200</a:t>
                      </a:r>
                    </a:p>
                  </a:txBody>
                  <a:tcPr marL="237172" marR="237172"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7384"/>
                  </a:ext>
                </a:extLst>
              </a:tr>
            </a:tbl>
          </a:graphicData>
        </a:graphic>
      </p:graphicFrame>
      <p:sp>
        <p:nvSpPr>
          <p:cNvPr id="9" name="TextBox 8">
            <a:extLst>
              <a:ext uri="{FF2B5EF4-FFF2-40B4-BE49-F238E27FC236}">
                <a16:creationId xmlns:a16="http://schemas.microsoft.com/office/drawing/2014/main" id="{6A83CEA5-8D83-47D4-815A-64DE04613D8E}"/>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1760806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4</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Complete the calculation.</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94B97D18-3E99-4A8D-A0E4-444B33E6F919}"/>
              </a:ext>
            </a:extLst>
          </p:cNvPr>
          <p:cNvGraphicFramePr>
            <a:graphicFrameLocks noGrp="1"/>
          </p:cNvGraphicFramePr>
          <p:nvPr/>
        </p:nvGraphicFramePr>
        <p:xfrm>
          <a:off x="1695609" y="2596103"/>
          <a:ext cx="5752782" cy="1258133"/>
        </p:xfrm>
        <a:graphic>
          <a:graphicData uri="http://schemas.openxmlformats.org/drawingml/2006/table">
            <a:tbl>
              <a:tblPr firstRow="1" bandRow="1">
                <a:tableStyleId>{5940675A-B579-460E-94D1-54222C63F5DA}</a:tableStyleId>
              </a:tblPr>
              <a:tblGrid>
                <a:gridCol w="1213872">
                  <a:extLst>
                    <a:ext uri="{9D8B030D-6E8A-4147-A177-3AD203B41FA5}">
                      <a16:colId xmlns:a16="http://schemas.microsoft.com/office/drawing/2014/main" val="3658743792"/>
                    </a:ext>
                  </a:extLst>
                </a:gridCol>
                <a:gridCol w="964566">
                  <a:extLst>
                    <a:ext uri="{9D8B030D-6E8A-4147-A177-3AD203B41FA5}">
                      <a16:colId xmlns:a16="http://schemas.microsoft.com/office/drawing/2014/main" val="647483058"/>
                    </a:ext>
                  </a:extLst>
                </a:gridCol>
                <a:gridCol w="1260000">
                  <a:extLst>
                    <a:ext uri="{9D8B030D-6E8A-4147-A177-3AD203B41FA5}">
                      <a16:colId xmlns:a16="http://schemas.microsoft.com/office/drawing/2014/main" val="2497521857"/>
                    </a:ext>
                  </a:extLst>
                </a:gridCol>
                <a:gridCol w="540225">
                  <a:extLst>
                    <a:ext uri="{9D8B030D-6E8A-4147-A177-3AD203B41FA5}">
                      <a16:colId xmlns:a16="http://schemas.microsoft.com/office/drawing/2014/main" val="2110176216"/>
                    </a:ext>
                  </a:extLst>
                </a:gridCol>
                <a:gridCol w="1774119">
                  <a:extLst>
                    <a:ext uri="{9D8B030D-6E8A-4147-A177-3AD203B41FA5}">
                      <a16:colId xmlns:a16="http://schemas.microsoft.com/office/drawing/2014/main" val="3334936235"/>
                    </a:ext>
                  </a:extLst>
                </a:gridCol>
              </a:tblGrid>
              <a:tr h="1258133">
                <a:tc>
                  <a:txBody>
                    <a:bodyPr/>
                    <a:lstStyle/>
                    <a:p>
                      <a:pPr algn="ctr"/>
                      <a:r>
                        <a:rPr lang="en-GB" sz="2800" dirty="0">
                          <a:solidFill>
                            <a:schemeClr val="tx1"/>
                          </a:solidFill>
                          <a:latin typeface="SassoonCRInfantMedium" panose="02000603020000020003" pitchFamily="2" charset="0"/>
                        </a:rPr>
                        <a:t>512</a:t>
                      </a:r>
                    </a:p>
                  </a:txBody>
                  <a:tcPr marL="237172" marR="237172"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x</a:t>
                      </a:r>
                    </a:p>
                  </a:txBody>
                  <a:tcPr marL="237172" marR="237172" marT="89095" marB="89095"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rgbClr val="FF0000"/>
                          </a:solidFill>
                          <a:latin typeface="SassoonCRInfantMedium" panose="02000603020000020003" pitchFamily="2" charset="0"/>
                        </a:rPr>
                        <a:t>100</a:t>
                      </a:r>
                    </a:p>
                  </a:txBody>
                  <a:tcPr marL="237172" marR="237172" marT="89095" marB="890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dirty="0">
                          <a:solidFill>
                            <a:schemeClr val="tx1"/>
                          </a:solidFill>
                          <a:latin typeface="SassoonCRInfantMedium" panose="02000603020000020003" pitchFamily="2" charset="0"/>
                        </a:rPr>
                        <a:t>=</a:t>
                      </a:r>
                    </a:p>
                  </a:txBody>
                  <a:tcPr marL="237172" marR="237172" marT="89095" marB="89095" anchor="ctr">
                    <a:lnL w="28575"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51,200</a:t>
                      </a:r>
                    </a:p>
                  </a:txBody>
                  <a:tcPr marL="237172" marR="237172"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7384"/>
                  </a:ext>
                </a:extLst>
              </a:tr>
            </a:tbl>
          </a:graphicData>
        </a:graphic>
      </p:graphicFrame>
      <p:sp>
        <p:nvSpPr>
          <p:cNvPr id="9" name="TextBox 8">
            <a:extLst>
              <a:ext uri="{FF2B5EF4-FFF2-40B4-BE49-F238E27FC236}">
                <a16:creationId xmlns:a16="http://schemas.microsoft.com/office/drawing/2014/main" id="{5B2022D7-2D30-4521-8F7A-DB5C68A61E37}"/>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347057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Use this fact to calculate the following:</a:t>
            </a:r>
          </a:p>
          <a:p>
            <a:pPr algn="ctr"/>
            <a:endParaRPr lang="en-GB" sz="2400" dirty="0">
              <a:solidFill>
                <a:schemeClr val="tx1"/>
              </a:solidFill>
              <a:latin typeface="SassoonCRInfantMedium" panose="02000603020000020003" pitchFamily="2" charset="0"/>
            </a:endParaRPr>
          </a:p>
          <a:p>
            <a:pPr marL="342900" indent="-342900">
              <a:buAutoNum type="alphaLcPeriod"/>
            </a:pPr>
            <a:r>
              <a:rPr lang="en-GB" sz="4000" dirty="0">
                <a:solidFill>
                  <a:schemeClr val="accent2">
                    <a:lumMod val="50000"/>
                  </a:schemeClr>
                </a:solidFill>
                <a:latin typeface="SassoonCRInfantMedium" panose="02000603020000020003" pitchFamily="2" charset="0"/>
              </a:rPr>
              <a:t> 260 x 52 =</a:t>
            </a:r>
          </a:p>
          <a:p>
            <a:pPr marL="342900" indent="-342900">
              <a:buAutoNum type="alphaLcPeriod"/>
            </a:pPr>
            <a:r>
              <a:rPr lang="en-GB" sz="4000" dirty="0">
                <a:solidFill>
                  <a:schemeClr val="accent3">
                    <a:lumMod val="50000"/>
                  </a:schemeClr>
                </a:solidFill>
                <a:latin typeface="SassoonCRInfantMedium" panose="02000603020000020003" pitchFamily="2" charset="0"/>
              </a:rPr>
              <a:t> 2.6 x 520 =</a:t>
            </a:r>
          </a:p>
          <a:p>
            <a:pPr marL="342900" indent="-342900">
              <a:buAutoNum type="alphaLcPeriod"/>
            </a:pPr>
            <a:r>
              <a:rPr lang="en-GB" sz="4000" dirty="0">
                <a:solidFill>
                  <a:schemeClr val="accent4">
                    <a:lumMod val="50000"/>
                  </a:schemeClr>
                </a:solidFill>
                <a:latin typeface="SassoonCRInfantMedium" panose="02000603020000020003" pitchFamily="2" charset="0"/>
              </a:rPr>
              <a:t> 260 x 520 =</a:t>
            </a:r>
          </a:p>
          <a:p>
            <a:pPr marL="342900" indent="-342900">
              <a:buAutoNum type="alphaLcPeriod"/>
            </a:pPr>
            <a:r>
              <a:rPr lang="en-GB" sz="4000" dirty="0">
                <a:solidFill>
                  <a:schemeClr val="accent5">
                    <a:lumMod val="50000"/>
                  </a:schemeClr>
                </a:solidFill>
                <a:latin typeface="SassoonCRInfantMedium" panose="02000603020000020003" pitchFamily="2" charset="0"/>
              </a:rPr>
              <a:t> 2,600 x 52 = </a:t>
            </a:r>
          </a:p>
          <a:p>
            <a:pPr marL="342900" indent="-342900">
              <a:buAutoNum type="alphaLcPeriod"/>
            </a:pPr>
            <a:r>
              <a:rPr lang="en-GB" sz="4000" dirty="0">
                <a:solidFill>
                  <a:schemeClr val="accent6">
                    <a:lumMod val="50000"/>
                  </a:schemeClr>
                </a:solidFill>
                <a:latin typeface="SassoonCRInfantMedium" panose="02000603020000020003" pitchFamily="2" charset="0"/>
              </a:rPr>
              <a:t> 26 x 5,200 =</a:t>
            </a:r>
          </a:p>
          <a:p>
            <a:pPr algn="ctr"/>
            <a:endParaRPr lang="en-GB" sz="2400" dirty="0">
              <a:solidFill>
                <a:schemeClr val="tx1"/>
              </a:solidFill>
              <a:latin typeface="SassoonCRInfantMedium" panose="02000603020000020003" pitchFamily="2" charset="0"/>
            </a:endParaRPr>
          </a:p>
        </p:txBody>
      </p:sp>
      <p:sp>
        <p:nvSpPr>
          <p:cNvPr id="7" name="Rectangle: Rounded Corners 6">
            <a:extLst>
              <a:ext uri="{FF2B5EF4-FFF2-40B4-BE49-F238E27FC236}">
                <a16:creationId xmlns:a16="http://schemas.microsoft.com/office/drawing/2014/main" id="{063F83D8-683C-413E-83D2-70448FFAD19C}"/>
              </a:ext>
            </a:extLst>
          </p:cNvPr>
          <p:cNvSpPr/>
          <p:nvPr/>
        </p:nvSpPr>
        <p:spPr>
          <a:xfrm>
            <a:off x="2107465" y="921702"/>
            <a:ext cx="4929070" cy="775213"/>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3200" kern="0" dirty="0">
                <a:solidFill>
                  <a:prstClr val="black"/>
                </a:solidFill>
                <a:latin typeface="SassoonCRInfantMedium" panose="02000603020000020003"/>
              </a:rPr>
              <a:t>26 x 52 = 1,352</a:t>
            </a:r>
          </a:p>
        </p:txBody>
      </p:sp>
      <p:sp>
        <p:nvSpPr>
          <p:cNvPr id="10" name="TextBox 9">
            <a:extLst>
              <a:ext uri="{FF2B5EF4-FFF2-40B4-BE49-F238E27FC236}">
                <a16:creationId xmlns:a16="http://schemas.microsoft.com/office/drawing/2014/main" id="{BBD84751-3CC8-4064-BACB-94D0C703B1A1}"/>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275779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Some of the numbers have been shaded in the hundred square.</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do these colours show?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F73F53A6-AADA-420B-A37E-D082F95C8A8E}"/>
              </a:ext>
            </a:extLst>
          </p:cNvPr>
          <p:cNvGraphicFramePr>
            <a:graphicFrameLocks noGrp="1"/>
          </p:cNvGraphicFramePr>
          <p:nvPr/>
        </p:nvGraphicFramePr>
        <p:xfrm>
          <a:off x="2538000" y="1963095"/>
          <a:ext cx="4068000" cy="4081790"/>
        </p:xfrm>
        <a:graphic>
          <a:graphicData uri="http://schemas.openxmlformats.org/drawingml/2006/table">
            <a:tbl>
              <a:tblPr firstRow="1" bandRow="1">
                <a:tableStyleId>{5940675A-B579-460E-94D1-54222C63F5DA}</a:tableStyleId>
              </a:tblPr>
              <a:tblGrid>
                <a:gridCol w="406800">
                  <a:extLst>
                    <a:ext uri="{9D8B030D-6E8A-4147-A177-3AD203B41FA5}">
                      <a16:colId xmlns:a16="http://schemas.microsoft.com/office/drawing/2014/main" val="804613016"/>
                    </a:ext>
                  </a:extLst>
                </a:gridCol>
                <a:gridCol w="406800">
                  <a:extLst>
                    <a:ext uri="{9D8B030D-6E8A-4147-A177-3AD203B41FA5}">
                      <a16:colId xmlns:a16="http://schemas.microsoft.com/office/drawing/2014/main" val="1850552595"/>
                    </a:ext>
                  </a:extLst>
                </a:gridCol>
                <a:gridCol w="406800">
                  <a:extLst>
                    <a:ext uri="{9D8B030D-6E8A-4147-A177-3AD203B41FA5}">
                      <a16:colId xmlns:a16="http://schemas.microsoft.com/office/drawing/2014/main" val="3494536461"/>
                    </a:ext>
                  </a:extLst>
                </a:gridCol>
                <a:gridCol w="406800">
                  <a:extLst>
                    <a:ext uri="{9D8B030D-6E8A-4147-A177-3AD203B41FA5}">
                      <a16:colId xmlns:a16="http://schemas.microsoft.com/office/drawing/2014/main" val="1292133875"/>
                    </a:ext>
                  </a:extLst>
                </a:gridCol>
                <a:gridCol w="406800">
                  <a:extLst>
                    <a:ext uri="{9D8B030D-6E8A-4147-A177-3AD203B41FA5}">
                      <a16:colId xmlns:a16="http://schemas.microsoft.com/office/drawing/2014/main" val="1877981992"/>
                    </a:ext>
                  </a:extLst>
                </a:gridCol>
                <a:gridCol w="406800">
                  <a:extLst>
                    <a:ext uri="{9D8B030D-6E8A-4147-A177-3AD203B41FA5}">
                      <a16:colId xmlns:a16="http://schemas.microsoft.com/office/drawing/2014/main" val="3287663808"/>
                    </a:ext>
                  </a:extLst>
                </a:gridCol>
                <a:gridCol w="406800">
                  <a:extLst>
                    <a:ext uri="{9D8B030D-6E8A-4147-A177-3AD203B41FA5}">
                      <a16:colId xmlns:a16="http://schemas.microsoft.com/office/drawing/2014/main" val="3388486913"/>
                    </a:ext>
                  </a:extLst>
                </a:gridCol>
                <a:gridCol w="406800">
                  <a:extLst>
                    <a:ext uri="{9D8B030D-6E8A-4147-A177-3AD203B41FA5}">
                      <a16:colId xmlns:a16="http://schemas.microsoft.com/office/drawing/2014/main" val="963277004"/>
                    </a:ext>
                  </a:extLst>
                </a:gridCol>
                <a:gridCol w="406800">
                  <a:extLst>
                    <a:ext uri="{9D8B030D-6E8A-4147-A177-3AD203B41FA5}">
                      <a16:colId xmlns:a16="http://schemas.microsoft.com/office/drawing/2014/main" val="735395978"/>
                    </a:ext>
                  </a:extLst>
                </a:gridCol>
                <a:gridCol w="406800">
                  <a:extLst>
                    <a:ext uri="{9D8B030D-6E8A-4147-A177-3AD203B41FA5}">
                      <a16:colId xmlns:a16="http://schemas.microsoft.com/office/drawing/2014/main" val="2188849572"/>
                    </a:ext>
                  </a:extLst>
                </a:gridCol>
              </a:tblGrid>
              <a:tr h="408179">
                <a:tc>
                  <a:txBody>
                    <a:bodyPr/>
                    <a:lstStyle/>
                    <a:p>
                      <a:pPr algn="ctr"/>
                      <a:r>
                        <a:rPr lang="en-GB" sz="1800" b="1" dirty="0">
                          <a:solidFill>
                            <a:schemeClr val="tx1"/>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299804"/>
                  </a:ext>
                </a:extLst>
              </a:tr>
              <a:tr h="408179">
                <a:tc>
                  <a:txBody>
                    <a:bodyPr/>
                    <a:lstStyle/>
                    <a:p>
                      <a:pPr algn="ctr"/>
                      <a:r>
                        <a:rPr lang="en-GB" sz="1800" b="1" dirty="0">
                          <a:solidFill>
                            <a:schemeClr val="tx1"/>
                          </a:solidFill>
                          <a:latin typeface="Century Gothic" panose="020B0502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41382153"/>
                  </a:ext>
                </a:extLst>
              </a:tr>
              <a:tr h="408179">
                <a:tc>
                  <a:txBody>
                    <a:bodyPr/>
                    <a:lstStyle/>
                    <a:p>
                      <a:pPr algn="ctr"/>
                      <a:r>
                        <a:rPr lang="en-GB" sz="1800" b="1" dirty="0">
                          <a:solidFill>
                            <a:schemeClr val="tx1"/>
                          </a:solidFill>
                          <a:latin typeface="Century Gothic" panose="020B0502020202020204" pitchFamily="34"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528196"/>
                  </a:ext>
                </a:extLst>
              </a:tr>
              <a:tr h="408179">
                <a:tc>
                  <a:txBody>
                    <a:bodyPr/>
                    <a:lstStyle/>
                    <a:p>
                      <a:pPr algn="ctr"/>
                      <a:r>
                        <a:rPr lang="en-GB" sz="1800" b="1" dirty="0">
                          <a:solidFill>
                            <a:schemeClr val="tx1"/>
                          </a:solidFill>
                          <a:latin typeface="Century Gothic" panose="020B0502020202020204" pitchFamily="34" charset="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7ED8"/>
                    </a:solidFill>
                  </a:tcPr>
                </a:tc>
                <a:tc>
                  <a:txBody>
                    <a:bodyPr/>
                    <a:lstStyle/>
                    <a:p>
                      <a:pPr algn="ctr"/>
                      <a:r>
                        <a:rPr lang="en-GB" sz="1800" b="1" dirty="0">
                          <a:solidFill>
                            <a:schemeClr val="tx1"/>
                          </a:solidFill>
                          <a:latin typeface="Century Gothic" panose="020B0502020202020204" pitchFamily="34" charset="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580924809"/>
                  </a:ext>
                </a:extLst>
              </a:tr>
              <a:tr h="408179">
                <a:tc>
                  <a:txBody>
                    <a:bodyPr/>
                    <a:lstStyle/>
                    <a:p>
                      <a:pPr algn="ctr"/>
                      <a:r>
                        <a:rPr lang="en-GB" sz="1800" b="1" dirty="0">
                          <a:solidFill>
                            <a:schemeClr val="tx1"/>
                          </a:solidFill>
                          <a:latin typeface="Century Gothic" panose="020B0502020202020204" pitchFamily="34" charset="0"/>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8636858"/>
                  </a:ext>
                </a:extLst>
              </a:tr>
              <a:tr h="408179">
                <a:tc>
                  <a:txBody>
                    <a:bodyPr/>
                    <a:lstStyle/>
                    <a:p>
                      <a:pPr algn="ctr"/>
                      <a:r>
                        <a:rPr lang="en-GB" sz="1800" b="1" dirty="0">
                          <a:solidFill>
                            <a:schemeClr val="tx1"/>
                          </a:solidFill>
                          <a:latin typeface="Century Gothic" panose="020B0502020202020204" pitchFamily="34" charset="0"/>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21182652"/>
                  </a:ext>
                </a:extLst>
              </a:tr>
              <a:tr h="408179">
                <a:tc>
                  <a:txBody>
                    <a:bodyPr/>
                    <a:lstStyle/>
                    <a:p>
                      <a:pPr algn="ctr"/>
                      <a:r>
                        <a:rPr lang="en-GB" sz="1800" b="1" dirty="0">
                          <a:solidFill>
                            <a:schemeClr val="tx1"/>
                          </a:solidFill>
                          <a:latin typeface="Century Gothic" panose="020B0502020202020204" pitchFamily="34" charset="0"/>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1205584"/>
                  </a:ext>
                </a:extLst>
              </a:tr>
              <a:tr h="408179">
                <a:tc>
                  <a:txBody>
                    <a:bodyPr/>
                    <a:lstStyle/>
                    <a:p>
                      <a:pPr algn="ctr"/>
                      <a:r>
                        <a:rPr lang="en-GB" sz="1800" b="1" dirty="0">
                          <a:solidFill>
                            <a:schemeClr val="tx1"/>
                          </a:solidFill>
                          <a:latin typeface="Century Gothic" panose="020B0502020202020204" pitchFamily="34" charset="0"/>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7ED8"/>
                    </a:solidFill>
                  </a:tcPr>
                </a:tc>
                <a:tc>
                  <a:txBody>
                    <a:bodyPr/>
                    <a:lstStyle/>
                    <a:p>
                      <a:pPr algn="ctr"/>
                      <a:r>
                        <a:rPr lang="en-GB" sz="1800" b="1" dirty="0">
                          <a:solidFill>
                            <a:schemeClr val="tx1"/>
                          </a:solidFill>
                          <a:latin typeface="Century Gothic" panose="020B0502020202020204" pitchFamily="34" charset="0"/>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572638795"/>
                  </a:ext>
                </a:extLst>
              </a:tr>
              <a:tr h="408179">
                <a:tc>
                  <a:txBody>
                    <a:bodyPr/>
                    <a:lstStyle/>
                    <a:p>
                      <a:pPr algn="ctr"/>
                      <a:r>
                        <a:rPr lang="en-GB" sz="1800" b="1" dirty="0">
                          <a:solidFill>
                            <a:schemeClr val="tx1"/>
                          </a:solidFill>
                          <a:latin typeface="Century Gothic" panose="020B0502020202020204" pitchFamily="34" charset="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523578901"/>
                  </a:ext>
                </a:extLst>
              </a:tr>
              <a:tr h="408179">
                <a:tc>
                  <a:txBody>
                    <a:bodyPr/>
                    <a:lstStyle/>
                    <a:p>
                      <a:pPr algn="ctr"/>
                      <a:r>
                        <a:rPr lang="en-GB" sz="1800" b="1" dirty="0">
                          <a:solidFill>
                            <a:schemeClr val="tx1"/>
                          </a:solidFill>
                          <a:latin typeface="Century Gothic" panose="020B0502020202020204" pitchFamily="34" charset="0"/>
                        </a:rPr>
                        <a:t>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843161031"/>
                  </a:ext>
                </a:extLst>
              </a:tr>
            </a:tbl>
          </a:graphicData>
        </a:graphic>
      </p:graphicFrame>
      <p:sp>
        <p:nvSpPr>
          <p:cNvPr id="9" name="TextBox 8">
            <a:extLst>
              <a:ext uri="{FF2B5EF4-FFF2-40B4-BE49-F238E27FC236}">
                <a16:creationId xmlns:a16="http://schemas.microsoft.com/office/drawing/2014/main" id="{DC7C705C-3A38-4808-9161-F1381119EC81}"/>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3271450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Use this fact to calculate the following:</a:t>
            </a:r>
          </a:p>
          <a:p>
            <a:pPr algn="ctr"/>
            <a:endParaRPr lang="en-GB" sz="2400" dirty="0">
              <a:solidFill>
                <a:schemeClr val="tx1"/>
              </a:solidFill>
              <a:latin typeface="SassoonCRInfantMedium" panose="02000603020000020003" pitchFamily="2" charset="0"/>
            </a:endParaRPr>
          </a:p>
          <a:p>
            <a:pPr marL="342900" indent="-342900">
              <a:buAutoNum type="alphaLcPeriod"/>
            </a:pPr>
            <a:r>
              <a:rPr lang="en-GB" sz="4000" dirty="0">
                <a:solidFill>
                  <a:schemeClr val="accent2">
                    <a:lumMod val="50000"/>
                  </a:schemeClr>
                </a:solidFill>
                <a:latin typeface="SassoonCRInfantMedium" panose="02000603020000020003" pitchFamily="2" charset="0"/>
              </a:rPr>
              <a:t> 260 x 52 = </a:t>
            </a:r>
            <a:r>
              <a:rPr lang="en-GB" sz="4000" dirty="0">
                <a:solidFill>
                  <a:srgbClr val="FF0000"/>
                </a:solidFill>
                <a:latin typeface="SassoonCRInfantMedium" panose="02000603020000020003" pitchFamily="2" charset="0"/>
              </a:rPr>
              <a:t>13,520</a:t>
            </a:r>
          </a:p>
          <a:p>
            <a:pPr marL="342900" indent="-342900">
              <a:buAutoNum type="alphaLcPeriod"/>
            </a:pPr>
            <a:r>
              <a:rPr lang="en-GB" sz="4000" dirty="0">
                <a:solidFill>
                  <a:schemeClr val="accent3">
                    <a:lumMod val="50000"/>
                  </a:schemeClr>
                </a:solidFill>
                <a:latin typeface="SassoonCRInfantMedium" panose="02000603020000020003" pitchFamily="2" charset="0"/>
              </a:rPr>
              <a:t> 2.6 x 520 = </a:t>
            </a:r>
            <a:r>
              <a:rPr lang="en-GB" sz="4000" dirty="0">
                <a:solidFill>
                  <a:srgbClr val="FF0000"/>
                </a:solidFill>
                <a:latin typeface="SassoonCRInfantMedium" panose="02000603020000020003" pitchFamily="2" charset="0"/>
              </a:rPr>
              <a:t>1,352</a:t>
            </a:r>
          </a:p>
          <a:p>
            <a:pPr marL="342900" indent="-342900">
              <a:buAutoNum type="alphaLcPeriod"/>
            </a:pPr>
            <a:r>
              <a:rPr lang="en-GB" sz="4000" dirty="0">
                <a:solidFill>
                  <a:schemeClr val="accent4">
                    <a:lumMod val="50000"/>
                  </a:schemeClr>
                </a:solidFill>
                <a:latin typeface="SassoonCRInfantMedium" panose="02000603020000020003" pitchFamily="2" charset="0"/>
              </a:rPr>
              <a:t> 260 x 520 = </a:t>
            </a:r>
            <a:r>
              <a:rPr lang="en-GB" sz="4000" dirty="0">
                <a:solidFill>
                  <a:srgbClr val="FF0000"/>
                </a:solidFill>
                <a:latin typeface="SassoonCRInfantMedium" panose="02000603020000020003" pitchFamily="2" charset="0"/>
              </a:rPr>
              <a:t>135,200</a:t>
            </a:r>
          </a:p>
          <a:p>
            <a:pPr marL="342900" indent="-342900">
              <a:buAutoNum type="alphaLcPeriod"/>
            </a:pPr>
            <a:r>
              <a:rPr lang="en-GB" sz="4000" dirty="0">
                <a:solidFill>
                  <a:schemeClr val="accent5">
                    <a:lumMod val="50000"/>
                  </a:schemeClr>
                </a:solidFill>
                <a:latin typeface="SassoonCRInfantMedium" panose="02000603020000020003" pitchFamily="2" charset="0"/>
              </a:rPr>
              <a:t> 2,600 x 52 = </a:t>
            </a:r>
            <a:r>
              <a:rPr lang="en-GB" sz="4000" dirty="0">
                <a:solidFill>
                  <a:srgbClr val="FF0000"/>
                </a:solidFill>
                <a:latin typeface="SassoonCRInfantMedium" panose="02000603020000020003" pitchFamily="2" charset="0"/>
              </a:rPr>
              <a:t>135,200</a:t>
            </a:r>
          </a:p>
          <a:p>
            <a:pPr marL="342900" indent="-342900">
              <a:buAutoNum type="alphaLcPeriod"/>
            </a:pPr>
            <a:r>
              <a:rPr lang="en-GB" sz="4000" dirty="0">
                <a:solidFill>
                  <a:schemeClr val="accent6">
                    <a:lumMod val="50000"/>
                  </a:schemeClr>
                </a:solidFill>
                <a:latin typeface="SassoonCRInfantMedium" panose="02000603020000020003" pitchFamily="2" charset="0"/>
              </a:rPr>
              <a:t> 26 x 5,200 = </a:t>
            </a:r>
            <a:r>
              <a:rPr lang="en-GB" sz="4000" dirty="0">
                <a:solidFill>
                  <a:srgbClr val="FF0000"/>
                </a:solidFill>
                <a:latin typeface="SassoonCRInfantMedium" panose="02000603020000020003" pitchFamily="2" charset="0"/>
              </a:rPr>
              <a:t>135,200</a:t>
            </a:r>
            <a:endParaRPr lang="en-GB" sz="4000" dirty="0">
              <a:solidFill>
                <a:schemeClr val="accent6">
                  <a:lumMod val="50000"/>
                </a:schemeClr>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p:txBody>
      </p:sp>
      <p:sp>
        <p:nvSpPr>
          <p:cNvPr id="7" name="Rectangle: Rounded Corners 6">
            <a:extLst>
              <a:ext uri="{FF2B5EF4-FFF2-40B4-BE49-F238E27FC236}">
                <a16:creationId xmlns:a16="http://schemas.microsoft.com/office/drawing/2014/main" id="{063F83D8-683C-413E-83D2-70448FFAD19C}"/>
              </a:ext>
            </a:extLst>
          </p:cNvPr>
          <p:cNvSpPr/>
          <p:nvPr/>
        </p:nvSpPr>
        <p:spPr>
          <a:xfrm>
            <a:off x="2107465" y="921702"/>
            <a:ext cx="4929070" cy="775213"/>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3200" kern="0" dirty="0">
                <a:solidFill>
                  <a:prstClr val="black"/>
                </a:solidFill>
                <a:latin typeface="SassoonCRInfantMedium" panose="02000603020000020003"/>
              </a:rPr>
              <a:t>26 x 52 = 1,352</a:t>
            </a:r>
          </a:p>
        </p:txBody>
      </p:sp>
      <p:sp>
        <p:nvSpPr>
          <p:cNvPr id="9" name="TextBox 8">
            <a:extLst>
              <a:ext uri="{FF2B5EF4-FFF2-40B4-BE49-F238E27FC236}">
                <a16:creationId xmlns:a16="http://schemas.microsoft.com/office/drawing/2014/main" id="{775CD906-4337-4381-A099-D82315F4BE19}"/>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2404400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0970"/>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Use mental calculations to find the odd one out.</a:t>
            </a:r>
          </a:p>
        </p:txBody>
      </p:sp>
      <p:sp>
        <p:nvSpPr>
          <p:cNvPr id="3" name="TextBox 2">
            <a:extLst>
              <a:ext uri="{FF2B5EF4-FFF2-40B4-BE49-F238E27FC236}">
                <a16:creationId xmlns:a16="http://schemas.microsoft.com/office/drawing/2014/main" id="{3C80C0E5-554C-4981-9C1C-826949C8CB9F}"/>
              </a:ext>
            </a:extLst>
          </p:cNvPr>
          <p:cNvSpPr txBox="1"/>
          <p:nvPr/>
        </p:nvSpPr>
        <p:spPr>
          <a:xfrm>
            <a:off x="1038225" y="1610525"/>
            <a:ext cx="1995854" cy="584775"/>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550 – 300</a:t>
            </a:r>
          </a:p>
        </p:txBody>
      </p:sp>
      <p:sp>
        <p:nvSpPr>
          <p:cNvPr id="9" name="TextBox 8">
            <a:extLst>
              <a:ext uri="{FF2B5EF4-FFF2-40B4-BE49-F238E27FC236}">
                <a16:creationId xmlns:a16="http://schemas.microsoft.com/office/drawing/2014/main" id="{E1A21DB0-8892-4540-8D70-F08BC91C7D3A}"/>
              </a:ext>
            </a:extLst>
          </p:cNvPr>
          <p:cNvSpPr txBox="1"/>
          <p:nvPr/>
        </p:nvSpPr>
        <p:spPr>
          <a:xfrm>
            <a:off x="6145940" y="4560150"/>
            <a:ext cx="1995854" cy="584775"/>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25 x 10</a:t>
            </a:r>
          </a:p>
        </p:txBody>
      </p:sp>
      <p:sp>
        <p:nvSpPr>
          <p:cNvPr id="10" name="TextBox 9">
            <a:extLst>
              <a:ext uri="{FF2B5EF4-FFF2-40B4-BE49-F238E27FC236}">
                <a16:creationId xmlns:a16="http://schemas.microsoft.com/office/drawing/2014/main" id="{2BBF2663-BA20-41EA-8F70-475C95D92E8B}"/>
              </a:ext>
            </a:extLst>
          </p:cNvPr>
          <p:cNvSpPr txBox="1"/>
          <p:nvPr/>
        </p:nvSpPr>
        <p:spPr>
          <a:xfrm>
            <a:off x="3382108" y="3085338"/>
            <a:ext cx="2379784" cy="584775"/>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2,500 ÷ 10</a:t>
            </a:r>
          </a:p>
        </p:txBody>
      </p:sp>
      <p:sp>
        <p:nvSpPr>
          <p:cNvPr id="11" name="TextBox 10">
            <a:extLst>
              <a:ext uri="{FF2B5EF4-FFF2-40B4-BE49-F238E27FC236}">
                <a16:creationId xmlns:a16="http://schemas.microsoft.com/office/drawing/2014/main" id="{D6D96CCA-BEB7-4CED-9F89-13CEBA37461B}"/>
              </a:ext>
            </a:extLst>
          </p:cNvPr>
          <p:cNvSpPr txBox="1"/>
          <p:nvPr/>
        </p:nvSpPr>
        <p:spPr>
          <a:xfrm>
            <a:off x="846260" y="4560150"/>
            <a:ext cx="2379784" cy="584775"/>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  of 5,000</a:t>
            </a:r>
          </a:p>
        </p:txBody>
      </p:sp>
      <p:graphicFrame>
        <p:nvGraphicFramePr>
          <p:cNvPr id="4" name="Table 3">
            <a:extLst>
              <a:ext uri="{FF2B5EF4-FFF2-40B4-BE49-F238E27FC236}">
                <a16:creationId xmlns:a16="http://schemas.microsoft.com/office/drawing/2014/main" id="{C5CCF88C-F7E2-48E6-8150-61488003EAD1}"/>
              </a:ext>
            </a:extLst>
          </p:cNvPr>
          <p:cNvGraphicFramePr>
            <a:graphicFrameLocks noGrp="1"/>
          </p:cNvGraphicFramePr>
          <p:nvPr/>
        </p:nvGraphicFramePr>
        <p:xfrm>
          <a:off x="846260" y="4273417"/>
          <a:ext cx="430777" cy="1158240"/>
        </p:xfrm>
        <a:graphic>
          <a:graphicData uri="http://schemas.openxmlformats.org/drawingml/2006/table">
            <a:tbl>
              <a:tblPr firstRow="1" bandRow="1">
                <a:tableStyleId>{5940675A-B579-460E-94D1-54222C63F5DA}</a:tableStyleId>
              </a:tblPr>
              <a:tblGrid>
                <a:gridCol w="430777">
                  <a:extLst>
                    <a:ext uri="{9D8B030D-6E8A-4147-A177-3AD203B41FA5}">
                      <a16:colId xmlns:a16="http://schemas.microsoft.com/office/drawing/2014/main" val="1851993117"/>
                    </a:ext>
                  </a:extLst>
                </a:gridCol>
              </a:tblGrid>
              <a:tr h="370840">
                <a:tc>
                  <a:txBody>
                    <a:bodyPr/>
                    <a:lstStyle/>
                    <a:p>
                      <a:pPr algn="ctr"/>
                      <a:r>
                        <a:rPr lang="en-GB" sz="3200" dirty="0">
                          <a:solidFill>
                            <a:schemeClr val="accent1">
                              <a:lumMod val="75000"/>
                            </a:schemeClr>
                          </a:solidFill>
                          <a:latin typeface="SassoonCRInfantMedium" panose="02000603020000020003" pitchFamily="2" charset="0"/>
                        </a:rPr>
                        <a:t>1</a:t>
                      </a:r>
                    </a:p>
                  </a:txBody>
                  <a:tcPr>
                    <a:lnL w="12700" cmpd="sng">
                      <a:noFill/>
                    </a:lnL>
                    <a:lnR w="12700" cmpd="sng">
                      <a:noFill/>
                    </a:lnR>
                    <a:lnT w="12700" cmpd="sng">
                      <a:noFill/>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8550049"/>
                  </a:ext>
                </a:extLst>
              </a:tr>
              <a:tr h="370840">
                <a:tc>
                  <a:txBody>
                    <a:bodyPr/>
                    <a:lstStyle/>
                    <a:p>
                      <a:pPr algn="ctr"/>
                      <a:r>
                        <a:rPr lang="en-GB" sz="3200" dirty="0">
                          <a:solidFill>
                            <a:schemeClr val="accent1">
                              <a:lumMod val="75000"/>
                            </a:schemeClr>
                          </a:solidFill>
                          <a:latin typeface="SassoonCRInfantMedium" panose="02000603020000020003" pitchFamily="2" charset="0"/>
                        </a:rPr>
                        <a:t>2</a:t>
                      </a: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1652984"/>
                  </a:ext>
                </a:extLst>
              </a:tr>
            </a:tbl>
          </a:graphicData>
        </a:graphic>
      </p:graphicFrame>
      <p:sp>
        <p:nvSpPr>
          <p:cNvPr id="13" name="TextBox 12">
            <a:extLst>
              <a:ext uri="{FF2B5EF4-FFF2-40B4-BE49-F238E27FC236}">
                <a16:creationId xmlns:a16="http://schemas.microsoft.com/office/drawing/2014/main" id="{4E0B3E11-A283-4062-B75C-95CCC1F07E23}"/>
              </a:ext>
            </a:extLst>
          </p:cNvPr>
          <p:cNvSpPr txBox="1"/>
          <p:nvPr/>
        </p:nvSpPr>
        <p:spPr>
          <a:xfrm>
            <a:off x="5953975" y="1610525"/>
            <a:ext cx="2379784" cy="584775"/>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  of 1,000</a:t>
            </a:r>
          </a:p>
        </p:txBody>
      </p:sp>
      <p:graphicFrame>
        <p:nvGraphicFramePr>
          <p:cNvPr id="14" name="Table 13">
            <a:extLst>
              <a:ext uri="{FF2B5EF4-FFF2-40B4-BE49-F238E27FC236}">
                <a16:creationId xmlns:a16="http://schemas.microsoft.com/office/drawing/2014/main" id="{F0D2D50D-B415-4F79-9EE5-A18C278CA4D4}"/>
              </a:ext>
            </a:extLst>
          </p:cNvPr>
          <p:cNvGraphicFramePr>
            <a:graphicFrameLocks noGrp="1"/>
          </p:cNvGraphicFramePr>
          <p:nvPr/>
        </p:nvGraphicFramePr>
        <p:xfrm>
          <a:off x="5953975" y="1323792"/>
          <a:ext cx="430777" cy="1158240"/>
        </p:xfrm>
        <a:graphic>
          <a:graphicData uri="http://schemas.openxmlformats.org/drawingml/2006/table">
            <a:tbl>
              <a:tblPr firstRow="1" bandRow="1">
                <a:tableStyleId>{5940675A-B579-460E-94D1-54222C63F5DA}</a:tableStyleId>
              </a:tblPr>
              <a:tblGrid>
                <a:gridCol w="430777">
                  <a:extLst>
                    <a:ext uri="{9D8B030D-6E8A-4147-A177-3AD203B41FA5}">
                      <a16:colId xmlns:a16="http://schemas.microsoft.com/office/drawing/2014/main" val="1851993117"/>
                    </a:ext>
                  </a:extLst>
                </a:gridCol>
              </a:tblGrid>
              <a:tr h="370840">
                <a:tc>
                  <a:txBody>
                    <a:bodyPr/>
                    <a:lstStyle/>
                    <a:p>
                      <a:pPr algn="ctr"/>
                      <a:r>
                        <a:rPr lang="en-GB" sz="3200" dirty="0">
                          <a:solidFill>
                            <a:schemeClr val="accent1">
                              <a:lumMod val="75000"/>
                            </a:schemeClr>
                          </a:solidFill>
                          <a:latin typeface="SassoonCRInfantMedium" panose="02000603020000020003" pitchFamily="2" charset="0"/>
                        </a:rPr>
                        <a:t>1</a:t>
                      </a:r>
                    </a:p>
                  </a:txBody>
                  <a:tcPr>
                    <a:lnL w="12700" cmpd="sng">
                      <a:noFill/>
                    </a:lnL>
                    <a:lnR w="12700" cmpd="sng">
                      <a:noFill/>
                    </a:lnR>
                    <a:lnT w="12700" cmpd="sng">
                      <a:noFill/>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8550049"/>
                  </a:ext>
                </a:extLst>
              </a:tr>
              <a:tr h="370840">
                <a:tc>
                  <a:txBody>
                    <a:bodyPr/>
                    <a:lstStyle/>
                    <a:p>
                      <a:pPr algn="ctr"/>
                      <a:r>
                        <a:rPr lang="en-GB" sz="3200" dirty="0">
                          <a:solidFill>
                            <a:schemeClr val="accent1">
                              <a:lumMod val="75000"/>
                            </a:schemeClr>
                          </a:solidFill>
                          <a:latin typeface="SassoonCRInfantMedium" panose="02000603020000020003" pitchFamily="2" charset="0"/>
                        </a:rPr>
                        <a:t>4</a:t>
                      </a: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1652984"/>
                  </a:ext>
                </a:extLst>
              </a:tr>
            </a:tbl>
          </a:graphicData>
        </a:graphic>
      </p:graphicFrame>
      <p:sp>
        <p:nvSpPr>
          <p:cNvPr id="15" name="TextBox 14">
            <a:extLst>
              <a:ext uri="{FF2B5EF4-FFF2-40B4-BE49-F238E27FC236}">
                <a16:creationId xmlns:a16="http://schemas.microsoft.com/office/drawing/2014/main" id="{C7C3421F-7B14-4EBC-A377-6E85B95F39DB}"/>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644103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0970"/>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Use mental calculations to find the odd one out.</a:t>
            </a:r>
          </a:p>
        </p:txBody>
      </p:sp>
      <p:sp>
        <p:nvSpPr>
          <p:cNvPr id="3" name="TextBox 2">
            <a:extLst>
              <a:ext uri="{FF2B5EF4-FFF2-40B4-BE49-F238E27FC236}">
                <a16:creationId xmlns:a16="http://schemas.microsoft.com/office/drawing/2014/main" id="{3C80C0E5-554C-4981-9C1C-826949C8CB9F}"/>
              </a:ext>
            </a:extLst>
          </p:cNvPr>
          <p:cNvSpPr txBox="1"/>
          <p:nvPr/>
        </p:nvSpPr>
        <p:spPr>
          <a:xfrm>
            <a:off x="1038225" y="1610525"/>
            <a:ext cx="1995854" cy="954107"/>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550 – 300</a:t>
            </a:r>
          </a:p>
          <a:p>
            <a:pPr algn="ctr"/>
            <a:r>
              <a:rPr lang="en-GB" sz="2400" dirty="0">
                <a:solidFill>
                  <a:srgbClr val="FF0000"/>
                </a:solidFill>
                <a:latin typeface="SassoonCRInfantMedium" panose="02000603020000020003" pitchFamily="2" charset="0"/>
              </a:rPr>
              <a:t>= 250 </a:t>
            </a:r>
          </a:p>
        </p:txBody>
      </p:sp>
      <p:sp>
        <p:nvSpPr>
          <p:cNvPr id="9" name="TextBox 8">
            <a:extLst>
              <a:ext uri="{FF2B5EF4-FFF2-40B4-BE49-F238E27FC236}">
                <a16:creationId xmlns:a16="http://schemas.microsoft.com/office/drawing/2014/main" id="{E1A21DB0-8892-4540-8D70-F08BC91C7D3A}"/>
              </a:ext>
            </a:extLst>
          </p:cNvPr>
          <p:cNvSpPr txBox="1"/>
          <p:nvPr/>
        </p:nvSpPr>
        <p:spPr>
          <a:xfrm>
            <a:off x="6145940" y="4560150"/>
            <a:ext cx="1995854" cy="954107"/>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25 x 10</a:t>
            </a:r>
          </a:p>
          <a:p>
            <a:pPr algn="ctr"/>
            <a:r>
              <a:rPr lang="en-GB" sz="2400" dirty="0">
                <a:solidFill>
                  <a:srgbClr val="FF0000"/>
                </a:solidFill>
                <a:latin typeface="SassoonCRInfantMedium" panose="02000603020000020003" pitchFamily="2" charset="0"/>
              </a:rPr>
              <a:t>= 250 </a:t>
            </a:r>
          </a:p>
        </p:txBody>
      </p:sp>
      <p:sp>
        <p:nvSpPr>
          <p:cNvPr id="10" name="TextBox 9">
            <a:extLst>
              <a:ext uri="{FF2B5EF4-FFF2-40B4-BE49-F238E27FC236}">
                <a16:creationId xmlns:a16="http://schemas.microsoft.com/office/drawing/2014/main" id="{2BBF2663-BA20-41EA-8F70-475C95D92E8B}"/>
              </a:ext>
            </a:extLst>
          </p:cNvPr>
          <p:cNvSpPr txBox="1"/>
          <p:nvPr/>
        </p:nvSpPr>
        <p:spPr>
          <a:xfrm>
            <a:off x="3382108" y="3085338"/>
            <a:ext cx="2379784" cy="954107"/>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2,500 ÷ 10</a:t>
            </a:r>
          </a:p>
          <a:p>
            <a:pPr algn="ctr"/>
            <a:r>
              <a:rPr lang="en-GB" sz="2400" dirty="0">
                <a:solidFill>
                  <a:srgbClr val="FF0000"/>
                </a:solidFill>
                <a:latin typeface="SassoonCRInfantMedium" panose="02000603020000020003" pitchFamily="2" charset="0"/>
              </a:rPr>
              <a:t>= 250 </a:t>
            </a:r>
            <a:r>
              <a:rPr lang="en-GB" sz="2400" dirty="0">
                <a:solidFill>
                  <a:schemeClr val="accent1">
                    <a:lumMod val="75000"/>
                  </a:schemeClr>
                </a:solidFill>
                <a:latin typeface="SassoonCRInfantMedium" panose="02000603020000020003" pitchFamily="2" charset="0"/>
              </a:rPr>
              <a:t> </a:t>
            </a:r>
          </a:p>
        </p:txBody>
      </p:sp>
      <p:sp>
        <p:nvSpPr>
          <p:cNvPr id="11" name="TextBox 10">
            <a:extLst>
              <a:ext uri="{FF2B5EF4-FFF2-40B4-BE49-F238E27FC236}">
                <a16:creationId xmlns:a16="http://schemas.microsoft.com/office/drawing/2014/main" id="{D6D96CCA-BEB7-4CED-9F89-13CEBA37461B}"/>
              </a:ext>
            </a:extLst>
          </p:cNvPr>
          <p:cNvSpPr txBox="1"/>
          <p:nvPr/>
        </p:nvSpPr>
        <p:spPr>
          <a:xfrm>
            <a:off x="846260" y="4560150"/>
            <a:ext cx="2379784" cy="1446550"/>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  of 5,000</a:t>
            </a:r>
          </a:p>
          <a:p>
            <a:pPr algn="ctr"/>
            <a:r>
              <a:rPr lang="en-GB" sz="2400" dirty="0">
                <a:solidFill>
                  <a:srgbClr val="FF0000"/>
                </a:solidFill>
                <a:latin typeface="SassoonCRInfantMedium" panose="02000603020000020003" pitchFamily="2" charset="0"/>
              </a:rPr>
              <a:t>= 2,500 </a:t>
            </a:r>
          </a:p>
          <a:p>
            <a:pPr algn="ctr"/>
            <a:endParaRPr lang="en-GB" sz="3200" dirty="0">
              <a:solidFill>
                <a:schemeClr val="accent1">
                  <a:lumMod val="75000"/>
                </a:schemeClr>
              </a:solidFill>
              <a:latin typeface="SassoonCRInfantMedium" panose="02000603020000020003" pitchFamily="2" charset="0"/>
            </a:endParaRPr>
          </a:p>
        </p:txBody>
      </p:sp>
      <p:graphicFrame>
        <p:nvGraphicFramePr>
          <p:cNvPr id="4" name="Table 3">
            <a:extLst>
              <a:ext uri="{FF2B5EF4-FFF2-40B4-BE49-F238E27FC236}">
                <a16:creationId xmlns:a16="http://schemas.microsoft.com/office/drawing/2014/main" id="{C5CCF88C-F7E2-48E6-8150-61488003EAD1}"/>
              </a:ext>
            </a:extLst>
          </p:cNvPr>
          <p:cNvGraphicFramePr>
            <a:graphicFrameLocks noGrp="1"/>
          </p:cNvGraphicFramePr>
          <p:nvPr/>
        </p:nvGraphicFramePr>
        <p:xfrm>
          <a:off x="846260" y="4273417"/>
          <a:ext cx="430777" cy="1158240"/>
        </p:xfrm>
        <a:graphic>
          <a:graphicData uri="http://schemas.openxmlformats.org/drawingml/2006/table">
            <a:tbl>
              <a:tblPr firstRow="1" bandRow="1">
                <a:tableStyleId>{5940675A-B579-460E-94D1-54222C63F5DA}</a:tableStyleId>
              </a:tblPr>
              <a:tblGrid>
                <a:gridCol w="430777">
                  <a:extLst>
                    <a:ext uri="{9D8B030D-6E8A-4147-A177-3AD203B41FA5}">
                      <a16:colId xmlns:a16="http://schemas.microsoft.com/office/drawing/2014/main" val="1851993117"/>
                    </a:ext>
                  </a:extLst>
                </a:gridCol>
              </a:tblGrid>
              <a:tr h="370840">
                <a:tc>
                  <a:txBody>
                    <a:bodyPr/>
                    <a:lstStyle/>
                    <a:p>
                      <a:pPr algn="ctr"/>
                      <a:r>
                        <a:rPr lang="en-GB" sz="3200" dirty="0">
                          <a:solidFill>
                            <a:schemeClr val="accent1">
                              <a:lumMod val="75000"/>
                            </a:schemeClr>
                          </a:solidFill>
                          <a:latin typeface="SassoonCRInfantMedium" panose="02000603020000020003" pitchFamily="2" charset="0"/>
                        </a:rPr>
                        <a:t>1</a:t>
                      </a:r>
                    </a:p>
                  </a:txBody>
                  <a:tcPr>
                    <a:lnL w="12700" cmpd="sng">
                      <a:noFill/>
                    </a:lnL>
                    <a:lnR w="12700" cmpd="sng">
                      <a:noFill/>
                    </a:lnR>
                    <a:lnT w="12700" cmpd="sng">
                      <a:noFill/>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8550049"/>
                  </a:ext>
                </a:extLst>
              </a:tr>
              <a:tr h="370840">
                <a:tc>
                  <a:txBody>
                    <a:bodyPr/>
                    <a:lstStyle/>
                    <a:p>
                      <a:pPr algn="ctr"/>
                      <a:r>
                        <a:rPr lang="en-GB" sz="3200" dirty="0">
                          <a:solidFill>
                            <a:schemeClr val="accent1">
                              <a:lumMod val="75000"/>
                            </a:schemeClr>
                          </a:solidFill>
                          <a:latin typeface="SassoonCRInfantMedium" panose="02000603020000020003" pitchFamily="2" charset="0"/>
                        </a:rPr>
                        <a:t>2</a:t>
                      </a: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1652984"/>
                  </a:ext>
                </a:extLst>
              </a:tr>
            </a:tbl>
          </a:graphicData>
        </a:graphic>
      </p:graphicFrame>
      <p:sp>
        <p:nvSpPr>
          <p:cNvPr id="13" name="TextBox 12">
            <a:extLst>
              <a:ext uri="{FF2B5EF4-FFF2-40B4-BE49-F238E27FC236}">
                <a16:creationId xmlns:a16="http://schemas.microsoft.com/office/drawing/2014/main" id="{4E0B3E11-A283-4062-B75C-95CCC1F07E23}"/>
              </a:ext>
            </a:extLst>
          </p:cNvPr>
          <p:cNvSpPr txBox="1"/>
          <p:nvPr/>
        </p:nvSpPr>
        <p:spPr>
          <a:xfrm>
            <a:off x="5953975" y="1610525"/>
            <a:ext cx="2379784" cy="954107"/>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  of 1,000</a:t>
            </a:r>
          </a:p>
          <a:p>
            <a:pPr algn="ctr"/>
            <a:r>
              <a:rPr lang="en-GB" sz="2400" dirty="0">
                <a:solidFill>
                  <a:srgbClr val="FF0000"/>
                </a:solidFill>
                <a:latin typeface="SassoonCRInfantMedium" panose="02000603020000020003" pitchFamily="2" charset="0"/>
              </a:rPr>
              <a:t>= 250 </a:t>
            </a:r>
          </a:p>
        </p:txBody>
      </p:sp>
      <p:graphicFrame>
        <p:nvGraphicFramePr>
          <p:cNvPr id="14" name="Table 13">
            <a:extLst>
              <a:ext uri="{FF2B5EF4-FFF2-40B4-BE49-F238E27FC236}">
                <a16:creationId xmlns:a16="http://schemas.microsoft.com/office/drawing/2014/main" id="{F0D2D50D-B415-4F79-9EE5-A18C278CA4D4}"/>
              </a:ext>
            </a:extLst>
          </p:cNvPr>
          <p:cNvGraphicFramePr>
            <a:graphicFrameLocks noGrp="1"/>
          </p:cNvGraphicFramePr>
          <p:nvPr/>
        </p:nvGraphicFramePr>
        <p:xfrm>
          <a:off x="5953975" y="1323792"/>
          <a:ext cx="430777" cy="1158240"/>
        </p:xfrm>
        <a:graphic>
          <a:graphicData uri="http://schemas.openxmlformats.org/drawingml/2006/table">
            <a:tbl>
              <a:tblPr firstRow="1" bandRow="1">
                <a:tableStyleId>{5940675A-B579-460E-94D1-54222C63F5DA}</a:tableStyleId>
              </a:tblPr>
              <a:tblGrid>
                <a:gridCol w="430777">
                  <a:extLst>
                    <a:ext uri="{9D8B030D-6E8A-4147-A177-3AD203B41FA5}">
                      <a16:colId xmlns:a16="http://schemas.microsoft.com/office/drawing/2014/main" val="1851993117"/>
                    </a:ext>
                  </a:extLst>
                </a:gridCol>
              </a:tblGrid>
              <a:tr h="370840">
                <a:tc>
                  <a:txBody>
                    <a:bodyPr/>
                    <a:lstStyle/>
                    <a:p>
                      <a:pPr algn="ctr"/>
                      <a:r>
                        <a:rPr lang="en-GB" sz="3200" dirty="0">
                          <a:solidFill>
                            <a:schemeClr val="accent1">
                              <a:lumMod val="75000"/>
                            </a:schemeClr>
                          </a:solidFill>
                          <a:latin typeface="SassoonCRInfantMedium" panose="02000603020000020003" pitchFamily="2" charset="0"/>
                        </a:rPr>
                        <a:t>1</a:t>
                      </a:r>
                    </a:p>
                  </a:txBody>
                  <a:tcPr>
                    <a:lnL w="12700" cmpd="sng">
                      <a:noFill/>
                    </a:lnL>
                    <a:lnR w="12700" cmpd="sng">
                      <a:noFill/>
                    </a:lnR>
                    <a:lnT w="12700" cmpd="sng">
                      <a:noFill/>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8550049"/>
                  </a:ext>
                </a:extLst>
              </a:tr>
              <a:tr h="370840">
                <a:tc>
                  <a:txBody>
                    <a:bodyPr/>
                    <a:lstStyle/>
                    <a:p>
                      <a:pPr algn="ctr"/>
                      <a:r>
                        <a:rPr lang="en-GB" sz="3200" dirty="0">
                          <a:solidFill>
                            <a:schemeClr val="accent1">
                              <a:lumMod val="75000"/>
                            </a:schemeClr>
                          </a:solidFill>
                          <a:latin typeface="SassoonCRInfantMedium" panose="02000603020000020003" pitchFamily="2" charset="0"/>
                        </a:rPr>
                        <a:t>4</a:t>
                      </a: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1652984"/>
                  </a:ext>
                </a:extLst>
              </a:tr>
            </a:tbl>
          </a:graphicData>
        </a:graphic>
      </p:graphicFrame>
      <p:sp>
        <p:nvSpPr>
          <p:cNvPr id="2" name="Oval 1">
            <a:extLst>
              <a:ext uri="{FF2B5EF4-FFF2-40B4-BE49-F238E27FC236}">
                <a16:creationId xmlns:a16="http://schemas.microsoft.com/office/drawing/2014/main" id="{D584C91A-6A91-4434-A636-3445965EE7D7}"/>
              </a:ext>
            </a:extLst>
          </p:cNvPr>
          <p:cNvSpPr/>
          <p:nvPr/>
        </p:nvSpPr>
        <p:spPr>
          <a:xfrm>
            <a:off x="319263" y="4176347"/>
            <a:ext cx="3062845" cy="14465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C9CF361-65C9-4672-81F3-671240232B43}"/>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224322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Match the question to the correct answer.</a:t>
            </a:r>
          </a:p>
        </p:txBody>
      </p:sp>
      <p:sp>
        <p:nvSpPr>
          <p:cNvPr id="9" name="Rectangle: Rounded Corners 8">
            <a:extLst>
              <a:ext uri="{FF2B5EF4-FFF2-40B4-BE49-F238E27FC236}">
                <a16:creationId xmlns:a16="http://schemas.microsoft.com/office/drawing/2014/main" id="{BBB40364-0076-4690-9C0C-B3367FBCCE3B}"/>
              </a:ext>
            </a:extLst>
          </p:cNvPr>
          <p:cNvSpPr/>
          <p:nvPr/>
        </p:nvSpPr>
        <p:spPr>
          <a:xfrm>
            <a:off x="781097" y="1649962"/>
            <a:ext cx="4010711" cy="888220"/>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25 x 120 =</a:t>
            </a:r>
          </a:p>
        </p:txBody>
      </p:sp>
      <p:sp>
        <p:nvSpPr>
          <p:cNvPr id="10" name="Rectangle: Rounded Corners 9">
            <a:extLst>
              <a:ext uri="{FF2B5EF4-FFF2-40B4-BE49-F238E27FC236}">
                <a16:creationId xmlns:a16="http://schemas.microsoft.com/office/drawing/2014/main" id="{47AAEB85-391D-4AEC-A7C5-EA18C6B3C391}"/>
              </a:ext>
            </a:extLst>
          </p:cNvPr>
          <p:cNvSpPr/>
          <p:nvPr/>
        </p:nvSpPr>
        <p:spPr>
          <a:xfrm>
            <a:off x="6496901" y="1649962"/>
            <a:ext cx="1991691" cy="888220"/>
          </a:xfrm>
          <a:prstGeom prst="roundRect">
            <a:avLst/>
          </a:prstGeom>
          <a:solidFill>
            <a:schemeClr val="accent4">
              <a:lumMod val="40000"/>
              <a:lumOff val="6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400</a:t>
            </a:r>
          </a:p>
        </p:txBody>
      </p:sp>
      <p:sp>
        <p:nvSpPr>
          <p:cNvPr id="12" name="Rectangle: Rounded Corners 11">
            <a:extLst>
              <a:ext uri="{FF2B5EF4-FFF2-40B4-BE49-F238E27FC236}">
                <a16:creationId xmlns:a16="http://schemas.microsoft.com/office/drawing/2014/main" id="{AFCB414E-B0AC-48DA-92D4-CE336E071FCE}"/>
              </a:ext>
            </a:extLst>
          </p:cNvPr>
          <p:cNvSpPr/>
          <p:nvPr/>
        </p:nvSpPr>
        <p:spPr>
          <a:xfrm>
            <a:off x="781097" y="3090608"/>
            <a:ext cx="4010711" cy="888220"/>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110 x 12 =</a:t>
            </a:r>
          </a:p>
        </p:txBody>
      </p:sp>
      <p:sp>
        <p:nvSpPr>
          <p:cNvPr id="13" name="Rectangle: Rounded Corners 12">
            <a:extLst>
              <a:ext uri="{FF2B5EF4-FFF2-40B4-BE49-F238E27FC236}">
                <a16:creationId xmlns:a16="http://schemas.microsoft.com/office/drawing/2014/main" id="{5D39CBF5-E917-4FCB-961A-5BF6F2C4998D}"/>
              </a:ext>
            </a:extLst>
          </p:cNvPr>
          <p:cNvSpPr/>
          <p:nvPr/>
        </p:nvSpPr>
        <p:spPr>
          <a:xfrm>
            <a:off x="6492884" y="3090608"/>
            <a:ext cx="1991691" cy="888220"/>
          </a:xfrm>
          <a:prstGeom prst="roundRect">
            <a:avLst/>
          </a:prstGeom>
          <a:solidFill>
            <a:schemeClr val="accent4">
              <a:lumMod val="40000"/>
              <a:lumOff val="6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3,000</a:t>
            </a:r>
          </a:p>
        </p:txBody>
      </p:sp>
      <p:sp>
        <p:nvSpPr>
          <p:cNvPr id="14" name="Rectangle: Rounded Corners 13">
            <a:extLst>
              <a:ext uri="{FF2B5EF4-FFF2-40B4-BE49-F238E27FC236}">
                <a16:creationId xmlns:a16="http://schemas.microsoft.com/office/drawing/2014/main" id="{AC226045-60DE-4C9A-824C-19F31412FFE8}"/>
              </a:ext>
            </a:extLst>
          </p:cNvPr>
          <p:cNvSpPr/>
          <p:nvPr/>
        </p:nvSpPr>
        <p:spPr>
          <a:xfrm>
            <a:off x="781097" y="4531254"/>
            <a:ext cx="4010711" cy="888220"/>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3,200 ÷ 8 =</a:t>
            </a:r>
          </a:p>
        </p:txBody>
      </p:sp>
      <p:sp>
        <p:nvSpPr>
          <p:cNvPr id="15" name="Rectangle: Rounded Corners 14">
            <a:extLst>
              <a:ext uri="{FF2B5EF4-FFF2-40B4-BE49-F238E27FC236}">
                <a16:creationId xmlns:a16="http://schemas.microsoft.com/office/drawing/2014/main" id="{6B7D2575-D5A5-4AEC-8791-44CB63D5CA27}"/>
              </a:ext>
            </a:extLst>
          </p:cNvPr>
          <p:cNvSpPr/>
          <p:nvPr/>
        </p:nvSpPr>
        <p:spPr>
          <a:xfrm>
            <a:off x="6492884" y="4531254"/>
            <a:ext cx="1991691" cy="888220"/>
          </a:xfrm>
          <a:prstGeom prst="roundRect">
            <a:avLst/>
          </a:prstGeom>
          <a:solidFill>
            <a:schemeClr val="accent4">
              <a:lumMod val="40000"/>
              <a:lumOff val="6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1,320</a:t>
            </a:r>
          </a:p>
        </p:txBody>
      </p:sp>
      <p:sp>
        <p:nvSpPr>
          <p:cNvPr id="20" name="TextBox 19">
            <a:extLst>
              <a:ext uri="{FF2B5EF4-FFF2-40B4-BE49-F238E27FC236}">
                <a16:creationId xmlns:a16="http://schemas.microsoft.com/office/drawing/2014/main" id="{B4A8F255-A84F-47AA-AD0E-E780366281ED}"/>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943951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Match the question to the correct answer.</a:t>
            </a:r>
          </a:p>
        </p:txBody>
      </p:sp>
      <p:sp>
        <p:nvSpPr>
          <p:cNvPr id="9" name="Rectangle: Rounded Corners 8">
            <a:extLst>
              <a:ext uri="{FF2B5EF4-FFF2-40B4-BE49-F238E27FC236}">
                <a16:creationId xmlns:a16="http://schemas.microsoft.com/office/drawing/2014/main" id="{BBB40364-0076-4690-9C0C-B3367FBCCE3B}"/>
              </a:ext>
            </a:extLst>
          </p:cNvPr>
          <p:cNvSpPr/>
          <p:nvPr/>
        </p:nvSpPr>
        <p:spPr>
          <a:xfrm>
            <a:off x="781097" y="1649962"/>
            <a:ext cx="4010711" cy="888220"/>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25 x 120 =</a:t>
            </a:r>
          </a:p>
        </p:txBody>
      </p:sp>
      <p:sp>
        <p:nvSpPr>
          <p:cNvPr id="10" name="Rectangle: Rounded Corners 9">
            <a:extLst>
              <a:ext uri="{FF2B5EF4-FFF2-40B4-BE49-F238E27FC236}">
                <a16:creationId xmlns:a16="http://schemas.microsoft.com/office/drawing/2014/main" id="{47AAEB85-391D-4AEC-A7C5-EA18C6B3C391}"/>
              </a:ext>
            </a:extLst>
          </p:cNvPr>
          <p:cNvSpPr/>
          <p:nvPr/>
        </p:nvSpPr>
        <p:spPr>
          <a:xfrm>
            <a:off x="6496901" y="1649962"/>
            <a:ext cx="1991691" cy="888220"/>
          </a:xfrm>
          <a:prstGeom prst="roundRect">
            <a:avLst/>
          </a:prstGeom>
          <a:solidFill>
            <a:schemeClr val="accent4">
              <a:lumMod val="40000"/>
              <a:lumOff val="6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400</a:t>
            </a:r>
          </a:p>
        </p:txBody>
      </p:sp>
      <p:sp>
        <p:nvSpPr>
          <p:cNvPr id="12" name="Rectangle: Rounded Corners 11">
            <a:extLst>
              <a:ext uri="{FF2B5EF4-FFF2-40B4-BE49-F238E27FC236}">
                <a16:creationId xmlns:a16="http://schemas.microsoft.com/office/drawing/2014/main" id="{AFCB414E-B0AC-48DA-92D4-CE336E071FCE}"/>
              </a:ext>
            </a:extLst>
          </p:cNvPr>
          <p:cNvSpPr/>
          <p:nvPr/>
        </p:nvSpPr>
        <p:spPr>
          <a:xfrm>
            <a:off x="781097" y="3090608"/>
            <a:ext cx="4010711" cy="888220"/>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110 x 12 =</a:t>
            </a:r>
          </a:p>
        </p:txBody>
      </p:sp>
      <p:sp>
        <p:nvSpPr>
          <p:cNvPr id="13" name="Rectangle: Rounded Corners 12">
            <a:extLst>
              <a:ext uri="{FF2B5EF4-FFF2-40B4-BE49-F238E27FC236}">
                <a16:creationId xmlns:a16="http://schemas.microsoft.com/office/drawing/2014/main" id="{5D39CBF5-E917-4FCB-961A-5BF6F2C4998D}"/>
              </a:ext>
            </a:extLst>
          </p:cNvPr>
          <p:cNvSpPr/>
          <p:nvPr/>
        </p:nvSpPr>
        <p:spPr>
          <a:xfrm>
            <a:off x="6492884" y="3090608"/>
            <a:ext cx="1991691" cy="888220"/>
          </a:xfrm>
          <a:prstGeom prst="roundRect">
            <a:avLst/>
          </a:prstGeom>
          <a:solidFill>
            <a:schemeClr val="accent4">
              <a:lumMod val="40000"/>
              <a:lumOff val="6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3,000</a:t>
            </a:r>
          </a:p>
        </p:txBody>
      </p:sp>
      <p:sp>
        <p:nvSpPr>
          <p:cNvPr id="14" name="Rectangle: Rounded Corners 13">
            <a:extLst>
              <a:ext uri="{FF2B5EF4-FFF2-40B4-BE49-F238E27FC236}">
                <a16:creationId xmlns:a16="http://schemas.microsoft.com/office/drawing/2014/main" id="{AC226045-60DE-4C9A-824C-19F31412FFE8}"/>
              </a:ext>
            </a:extLst>
          </p:cNvPr>
          <p:cNvSpPr/>
          <p:nvPr/>
        </p:nvSpPr>
        <p:spPr>
          <a:xfrm>
            <a:off x="781097" y="4531254"/>
            <a:ext cx="4010711" cy="888220"/>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3,200 ÷ 8 =</a:t>
            </a:r>
          </a:p>
        </p:txBody>
      </p:sp>
      <p:sp>
        <p:nvSpPr>
          <p:cNvPr id="15" name="Rectangle: Rounded Corners 14">
            <a:extLst>
              <a:ext uri="{FF2B5EF4-FFF2-40B4-BE49-F238E27FC236}">
                <a16:creationId xmlns:a16="http://schemas.microsoft.com/office/drawing/2014/main" id="{6B7D2575-D5A5-4AEC-8791-44CB63D5CA27}"/>
              </a:ext>
            </a:extLst>
          </p:cNvPr>
          <p:cNvSpPr/>
          <p:nvPr/>
        </p:nvSpPr>
        <p:spPr>
          <a:xfrm>
            <a:off x="6492884" y="4531254"/>
            <a:ext cx="1991691" cy="888220"/>
          </a:xfrm>
          <a:prstGeom prst="roundRect">
            <a:avLst/>
          </a:prstGeom>
          <a:solidFill>
            <a:schemeClr val="accent4">
              <a:lumMod val="40000"/>
              <a:lumOff val="6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1,320</a:t>
            </a:r>
          </a:p>
        </p:txBody>
      </p:sp>
      <p:cxnSp>
        <p:nvCxnSpPr>
          <p:cNvPr id="3" name="Straight Connector 2">
            <a:extLst>
              <a:ext uri="{FF2B5EF4-FFF2-40B4-BE49-F238E27FC236}">
                <a16:creationId xmlns:a16="http://schemas.microsoft.com/office/drawing/2014/main" id="{4F1CF827-0C35-45FD-8988-EADBDCCF4623}"/>
              </a:ext>
            </a:extLst>
          </p:cNvPr>
          <p:cNvCxnSpPr>
            <a:stCxn id="9" idx="3"/>
            <a:endCxn id="13" idx="1"/>
          </p:cNvCxnSpPr>
          <p:nvPr/>
        </p:nvCxnSpPr>
        <p:spPr>
          <a:xfrm>
            <a:off x="4791808" y="2094072"/>
            <a:ext cx="1701076" cy="14406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68AAB2-A92E-4DB2-A3D8-9D9F09E600D7}"/>
              </a:ext>
            </a:extLst>
          </p:cNvPr>
          <p:cNvCxnSpPr>
            <a:cxnSpLocks/>
            <a:stCxn id="14" idx="3"/>
            <a:endCxn id="10" idx="1"/>
          </p:cNvCxnSpPr>
          <p:nvPr/>
        </p:nvCxnSpPr>
        <p:spPr>
          <a:xfrm flipV="1">
            <a:off x="4791808" y="2094072"/>
            <a:ext cx="1705093" cy="28812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DEEE17-051B-4E31-A20C-484D79EEB5DC}"/>
              </a:ext>
            </a:extLst>
          </p:cNvPr>
          <p:cNvCxnSpPr>
            <a:cxnSpLocks/>
            <a:stCxn id="12" idx="3"/>
            <a:endCxn id="15" idx="1"/>
          </p:cNvCxnSpPr>
          <p:nvPr/>
        </p:nvCxnSpPr>
        <p:spPr>
          <a:xfrm>
            <a:off x="4791808" y="3534718"/>
            <a:ext cx="1701076" cy="14406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44DB858-6DA1-4514-A776-972BFD64EA1C}"/>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2530158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F7F9D37E-35B3-4AA3-9FA3-E490D6558164}"/>
              </a:ext>
            </a:extLst>
          </p:cNvPr>
          <p:cNvPicPr>
            <a:picLocks noChangeAspect="1"/>
          </p:cNvPicPr>
          <p:nvPr/>
        </p:nvPicPr>
        <p:blipFill>
          <a:blip r:embed="rId3"/>
          <a:stretch>
            <a:fillRect/>
          </a:stretch>
        </p:blipFill>
        <p:spPr>
          <a:xfrm>
            <a:off x="115438" y="136070"/>
            <a:ext cx="8913124" cy="6322100"/>
          </a:xfrm>
          <a:prstGeom prst="rect">
            <a:avLst/>
          </a:prstGeom>
        </p:spPr>
      </p:pic>
      <p:sp>
        <p:nvSpPr>
          <p:cNvPr id="10" name="Rectangle 9">
            <a:extLst>
              <a:ext uri="{FF2B5EF4-FFF2-40B4-BE49-F238E27FC236}">
                <a16:creationId xmlns:a16="http://schemas.microsoft.com/office/drawing/2014/main" id="{A4D6E7EB-BBED-4CE8-9668-C3BC2991A64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4</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Find the missing number.</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6000" dirty="0">
                <a:solidFill>
                  <a:schemeClr val="tx1"/>
                </a:solidFill>
                <a:latin typeface="SassoonCRInfantMedium" panose="02000603020000020003" pitchFamily="2" charset="0"/>
              </a:rPr>
              <a:t>17 x       </a:t>
            </a:r>
            <a:r>
              <a:rPr lang="en-GB" sz="6000" dirty="0" err="1">
                <a:solidFill>
                  <a:schemeClr val="tx1"/>
                </a:solidFill>
                <a:latin typeface="SassoonCRInfantMedium" panose="02000603020000020003" pitchFamily="2" charset="0"/>
              </a:rPr>
              <a:t>x</a:t>
            </a:r>
            <a:r>
              <a:rPr lang="en-GB" sz="6000" dirty="0">
                <a:solidFill>
                  <a:schemeClr val="tx1"/>
                </a:solidFill>
                <a:latin typeface="SassoonCRInfantMedium" panose="02000603020000020003" pitchFamily="2" charset="0"/>
              </a:rPr>
              <a:t> 10 = 3,400</a:t>
            </a:r>
            <a:endParaRPr lang="en-GB" sz="6600" dirty="0">
              <a:solidFill>
                <a:schemeClr val="tx1"/>
              </a:solidFill>
              <a:latin typeface="SassoonCRInfantMedium" panose="02000603020000020003" pitchFamily="2" charset="0"/>
            </a:endParaRPr>
          </a:p>
        </p:txBody>
      </p:sp>
      <p:sp>
        <p:nvSpPr>
          <p:cNvPr id="11" name="TextBox 10">
            <a:extLst>
              <a:ext uri="{FF2B5EF4-FFF2-40B4-BE49-F238E27FC236}">
                <a16:creationId xmlns:a16="http://schemas.microsoft.com/office/drawing/2014/main" id="{962C69F4-CA18-4623-92E2-62E87EFF28F3}"/>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1891225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4</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Find the missing number.</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6000" dirty="0">
                <a:solidFill>
                  <a:schemeClr val="tx1"/>
                </a:solidFill>
                <a:latin typeface="SassoonCRInfantMedium" panose="02000603020000020003" pitchFamily="2" charset="0"/>
              </a:rPr>
              <a:t>17 x </a:t>
            </a:r>
            <a:r>
              <a:rPr lang="en-GB" sz="6000" dirty="0">
                <a:solidFill>
                  <a:srgbClr val="FF0000"/>
                </a:solidFill>
                <a:latin typeface="SassoonCRInfantMedium" panose="02000603020000020003" pitchFamily="2" charset="0"/>
              </a:rPr>
              <a:t>20</a:t>
            </a:r>
            <a:r>
              <a:rPr lang="en-GB" sz="6000" dirty="0">
                <a:solidFill>
                  <a:schemeClr val="tx1"/>
                </a:solidFill>
                <a:latin typeface="SassoonCRInfantMedium" panose="02000603020000020003" pitchFamily="2" charset="0"/>
              </a:rPr>
              <a:t> x 10 = 3,400</a:t>
            </a:r>
            <a:endParaRPr lang="en-GB" sz="6600" dirty="0">
              <a:solidFill>
                <a:schemeClr val="tx1"/>
              </a:solidFill>
              <a:latin typeface="SassoonCRInfantMedium" panose="02000603020000020003" pitchFamily="2" charset="0"/>
            </a:endParaRPr>
          </a:p>
        </p:txBody>
      </p:sp>
      <p:sp>
        <p:nvSpPr>
          <p:cNvPr id="7" name="TextBox 6">
            <a:extLst>
              <a:ext uri="{FF2B5EF4-FFF2-40B4-BE49-F238E27FC236}">
                <a16:creationId xmlns:a16="http://schemas.microsoft.com/office/drawing/2014/main" id="{398B2304-D389-45D4-AA19-4F88BA782866}"/>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681417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r>
              <a:rPr lang="en-GB" sz="2000" u="sng" dirty="0">
                <a:solidFill>
                  <a:schemeClr val="bg2">
                    <a:lumMod val="50000"/>
                  </a:schemeClr>
                </a:solidFill>
                <a:latin typeface="SassoonCRInfantMedium" panose="02000603020000020003" pitchFamily="2" charset="0"/>
              </a:rPr>
              <a:t>Friday 19</a:t>
            </a:r>
            <a:r>
              <a:rPr lang="en-GB" sz="2000" u="sng" baseline="30000" dirty="0">
                <a:solidFill>
                  <a:schemeClr val="bg2">
                    <a:lumMod val="50000"/>
                  </a:schemeClr>
                </a:solidFill>
                <a:latin typeface="SassoonCRInfantMedium" panose="02000603020000020003" pitchFamily="2" charset="0"/>
              </a:rPr>
              <a:t>th</a:t>
            </a:r>
            <a:r>
              <a:rPr lang="en-GB" sz="2000" u="sng" dirty="0">
                <a:solidFill>
                  <a:schemeClr val="bg2">
                    <a:lumMod val="50000"/>
                  </a:schemeClr>
                </a:solidFill>
                <a:latin typeface="SassoonCRInfantMedium" panose="02000603020000020003" pitchFamily="2" charset="0"/>
              </a:rPr>
              <a:t> June 2020</a:t>
            </a:r>
          </a:p>
          <a:p>
            <a:pPr algn="ctr"/>
            <a:endParaRPr lang="en-GB" sz="2000" u="sng" dirty="0">
              <a:solidFill>
                <a:schemeClr val="bg2">
                  <a:lumMod val="50000"/>
                </a:schemeClr>
              </a:solidFill>
              <a:latin typeface="SassoonCRInfantMedium" panose="02000603020000020003" pitchFamily="2" charset="0"/>
            </a:endParaRPr>
          </a:p>
          <a:p>
            <a:pPr lvl="0" algn="ctr" defTabSz="514350">
              <a:defRPr/>
            </a:pPr>
            <a:r>
              <a:rPr lang="en-GB" sz="2400" dirty="0" err="1">
                <a:solidFill>
                  <a:schemeClr val="tx1"/>
                </a:solidFill>
                <a:latin typeface="SassoonCRInfantMedium" panose="02000603020000020003" pitchFamily="2" charset="0"/>
              </a:rPr>
              <a:t>Soffia</a:t>
            </a:r>
            <a:r>
              <a:rPr lang="en-GB" sz="2400" dirty="0">
                <a:solidFill>
                  <a:schemeClr val="tx1"/>
                </a:solidFill>
                <a:latin typeface="SassoonCRInfantMedium" panose="02000603020000020003" pitchFamily="2" charset="0"/>
              </a:rPr>
              <a:t> has 83 pencils. </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a:solidFill>
                  <a:schemeClr val="tx1"/>
                </a:solidFill>
                <a:latin typeface="SassoonCRInfantMedium" panose="02000603020000020003" pitchFamily="2" charset="0"/>
              </a:rPr>
              <a:t>Jacob has 10 times as many pencils as </a:t>
            </a:r>
            <a:r>
              <a:rPr lang="en-GB" sz="2400" dirty="0" err="1">
                <a:solidFill>
                  <a:schemeClr val="tx1"/>
                </a:solidFill>
                <a:latin typeface="SassoonCRInfantMedium" panose="02000603020000020003" pitchFamily="2" charset="0"/>
              </a:rPr>
              <a:t>Soffia</a:t>
            </a:r>
            <a:r>
              <a:rPr lang="en-GB" sz="2400" dirty="0">
                <a:solidFill>
                  <a:schemeClr val="tx1"/>
                </a:solidFill>
                <a:latin typeface="SassoonCRInfantMedium" panose="02000603020000020003" pitchFamily="2" charset="0"/>
              </a:rPr>
              <a:t>. </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err="1">
                <a:solidFill>
                  <a:schemeClr val="tx1"/>
                </a:solidFill>
                <a:latin typeface="SassoonCRInfantMedium" panose="02000603020000020003" pitchFamily="2" charset="0"/>
              </a:rPr>
              <a:t>Kye</a:t>
            </a:r>
            <a:r>
              <a:rPr lang="en-GB" sz="2400" dirty="0">
                <a:solidFill>
                  <a:schemeClr val="tx1"/>
                </a:solidFill>
                <a:latin typeface="SassoonCRInfantMedium" panose="02000603020000020003" pitchFamily="2" charset="0"/>
              </a:rPr>
              <a:t> has 10 times as many pencils as Jacob.</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a:solidFill>
                  <a:schemeClr val="tx1"/>
                </a:solidFill>
                <a:latin typeface="SassoonCRInfantMedium" panose="02000603020000020003" pitchFamily="2" charset="0"/>
              </a:rPr>
              <a:t>How many do they have altogether?</a:t>
            </a:r>
          </a:p>
          <a:p>
            <a:pPr algn="ctr"/>
            <a:endParaRPr lang="en-GB" sz="2000" u="sng" dirty="0">
              <a:solidFill>
                <a:schemeClr val="bg2">
                  <a:lumMod val="50000"/>
                </a:schemeClr>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sp>
        <p:nvSpPr>
          <p:cNvPr id="7" name="TextBox 6">
            <a:extLst>
              <a:ext uri="{FF2B5EF4-FFF2-40B4-BE49-F238E27FC236}">
                <a16:creationId xmlns:a16="http://schemas.microsoft.com/office/drawing/2014/main" id="{5A8BB355-07CB-4BAC-A4B4-ADD266CB4FA5}"/>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2566470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endParaRPr lang="en-GB" sz="2000" u="sng" dirty="0">
              <a:solidFill>
                <a:schemeClr val="bg2">
                  <a:lumMod val="50000"/>
                </a:schemeClr>
              </a:solidFill>
              <a:latin typeface="SassoonCRInfantMedium" panose="02000603020000020003" pitchFamily="2" charset="0"/>
            </a:endParaRPr>
          </a:p>
          <a:p>
            <a:pPr lvl="0" algn="ctr" defTabSz="514350">
              <a:defRPr/>
            </a:pPr>
            <a:r>
              <a:rPr lang="en-GB" sz="2400" dirty="0" err="1">
                <a:solidFill>
                  <a:schemeClr val="tx1"/>
                </a:solidFill>
                <a:latin typeface="SassoonCRInfantMedium" panose="02000603020000020003" pitchFamily="2" charset="0"/>
              </a:rPr>
              <a:t>Soffia</a:t>
            </a:r>
            <a:r>
              <a:rPr lang="en-GB" sz="2400" dirty="0">
                <a:solidFill>
                  <a:schemeClr val="tx1"/>
                </a:solidFill>
                <a:latin typeface="SassoonCRInfantMedium" panose="02000603020000020003" pitchFamily="2" charset="0"/>
              </a:rPr>
              <a:t> has 83 pencils. </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a:solidFill>
                  <a:schemeClr val="tx1"/>
                </a:solidFill>
                <a:latin typeface="SassoonCRInfantMedium" panose="02000603020000020003" pitchFamily="2" charset="0"/>
              </a:rPr>
              <a:t>Jacob has 10 times as many pencils as </a:t>
            </a:r>
            <a:r>
              <a:rPr lang="en-GB" sz="2400" dirty="0" err="1">
                <a:solidFill>
                  <a:schemeClr val="tx1"/>
                </a:solidFill>
                <a:latin typeface="SassoonCRInfantMedium" panose="02000603020000020003" pitchFamily="2" charset="0"/>
              </a:rPr>
              <a:t>Soffia</a:t>
            </a:r>
            <a:r>
              <a:rPr lang="en-GB" sz="2400" dirty="0">
                <a:solidFill>
                  <a:schemeClr val="tx1"/>
                </a:solidFill>
                <a:latin typeface="SassoonCRInfantMedium" panose="02000603020000020003" pitchFamily="2" charset="0"/>
              </a:rPr>
              <a:t>. </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err="1">
                <a:solidFill>
                  <a:schemeClr val="tx1"/>
                </a:solidFill>
                <a:latin typeface="SassoonCRInfantMedium" panose="02000603020000020003" pitchFamily="2" charset="0"/>
              </a:rPr>
              <a:t>Kye</a:t>
            </a:r>
            <a:r>
              <a:rPr lang="en-GB" sz="2400" dirty="0">
                <a:solidFill>
                  <a:schemeClr val="tx1"/>
                </a:solidFill>
                <a:latin typeface="SassoonCRInfantMedium" panose="02000603020000020003" pitchFamily="2" charset="0"/>
              </a:rPr>
              <a:t> </a:t>
            </a:r>
            <a:r>
              <a:rPr lang="en-GB" sz="2400">
                <a:solidFill>
                  <a:schemeClr val="tx1"/>
                </a:solidFill>
                <a:latin typeface="SassoonCRInfantMedium" panose="02000603020000020003" pitchFamily="2" charset="0"/>
              </a:rPr>
              <a:t>has 10 </a:t>
            </a:r>
            <a:r>
              <a:rPr lang="en-GB" sz="2400" dirty="0">
                <a:solidFill>
                  <a:schemeClr val="tx1"/>
                </a:solidFill>
                <a:latin typeface="SassoonCRInfantMedium" panose="02000603020000020003" pitchFamily="2" charset="0"/>
              </a:rPr>
              <a:t>times as many pencils as Jacob.</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a:solidFill>
                  <a:schemeClr val="tx1"/>
                </a:solidFill>
                <a:latin typeface="SassoonCRInfantMedium" panose="02000603020000020003" pitchFamily="2" charset="0"/>
              </a:rPr>
              <a:t>How many do they have altogether?</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a:solidFill>
                  <a:srgbClr val="FF0000"/>
                </a:solidFill>
                <a:latin typeface="SassoonCRInfantMedium" panose="02000603020000020003" pitchFamily="2" charset="0"/>
              </a:rPr>
              <a:t>83 + 830 + 8,300 = 9,213</a:t>
            </a:r>
          </a:p>
          <a:p>
            <a:pPr algn="ctr"/>
            <a:endParaRPr lang="en-GB" sz="2000" u="sng" dirty="0">
              <a:solidFill>
                <a:schemeClr val="bg2">
                  <a:lumMod val="50000"/>
                </a:schemeClr>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sp>
        <p:nvSpPr>
          <p:cNvPr id="7" name="TextBox 6">
            <a:extLst>
              <a:ext uri="{FF2B5EF4-FFF2-40B4-BE49-F238E27FC236}">
                <a16:creationId xmlns:a16="http://schemas.microsoft.com/office/drawing/2014/main" id="{46B8989E-E593-4BF5-9668-2E1600F06152}"/>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2909713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B58478F7-7011-48E0-9B7C-A3DC6A8EA496}"/>
              </a:ext>
            </a:extLst>
          </p:cNvPr>
          <p:cNvPicPr>
            <a:picLocks noChangeAspect="1"/>
          </p:cNvPicPr>
          <p:nvPr/>
        </p:nvPicPr>
        <p:blipFill>
          <a:blip r:embed="rId3"/>
          <a:stretch>
            <a:fillRect/>
          </a:stretch>
        </p:blipFill>
        <p:spPr>
          <a:xfrm>
            <a:off x="115438" y="138743"/>
            <a:ext cx="8913124" cy="6322100"/>
          </a:xfrm>
          <a:prstGeom prst="rect">
            <a:avLst/>
          </a:prstGeom>
        </p:spPr>
      </p:pic>
      <p:sp>
        <p:nvSpPr>
          <p:cNvPr id="13" name="TextBox 12">
            <a:extLst>
              <a:ext uri="{FF2B5EF4-FFF2-40B4-BE49-F238E27FC236}">
                <a16:creationId xmlns:a16="http://schemas.microsoft.com/office/drawing/2014/main" id="{5FBA040B-974F-4DFA-90C1-B31606C3DEA8}"/>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
        <p:nvSpPr>
          <p:cNvPr id="14" name="Rectangle 13">
            <a:extLst>
              <a:ext uri="{FF2B5EF4-FFF2-40B4-BE49-F238E27FC236}">
                <a16:creationId xmlns:a16="http://schemas.microsoft.com/office/drawing/2014/main" id="{159F9F68-EC72-4631-8AAF-FF3E2754A70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Nigel bounces a ball 2,478 times. </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Amira bounces a ball 24,748 times. </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sym typeface="Wingdings" panose="05000000000000000000" pitchFamily="2" charset="2"/>
              </a:rPr>
              <a:t>Amira says,</a:t>
            </a: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r>
              <a:rPr lang="en-GB" sz="2400" dirty="0">
                <a:solidFill>
                  <a:schemeClr val="tx1"/>
                </a:solidFill>
                <a:latin typeface="SassoonCRInfantMedium" panose="02000603020000020003" pitchFamily="2" charset="0"/>
                <a:sym typeface="Wingdings" panose="05000000000000000000" pitchFamily="2" charset="2"/>
              </a:rPr>
              <a:t>Is Amira correct? Explain your answer.</a:t>
            </a: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
        <p:nvSpPr>
          <p:cNvPr id="20" name="Speech Bubble: Rectangle with Corners Rounded 19">
            <a:extLst>
              <a:ext uri="{FF2B5EF4-FFF2-40B4-BE49-F238E27FC236}">
                <a16:creationId xmlns:a16="http://schemas.microsoft.com/office/drawing/2014/main" id="{11E5FBE4-5795-4D5E-9720-2A3BE674F452}"/>
              </a:ext>
            </a:extLst>
          </p:cNvPr>
          <p:cNvSpPr/>
          <p:nvPr/>
        </p:nvSpPr>
        <p:spPr>
          <a:xfrm>
            <a:off x="4020345" y="3121575"/>
            <a:ext cx="3123324" cy="1332628"/>
          </a:xfrm>
          <a:prstGeom prst="wedgeRoundRectCallout">
            <a:avLst>
              <a:gd name="adj1" fmla="val -64033"/>
              <a:gd name="adj2" fmla="val 1907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I have bounced the ball 10 times as many times as you.</a:t>
            </a:r>
            <a:endParaRPr lang="en-GB" sz="2400" dirty="0">
              <a:latin typeface="SassoonCRInfantMedium" panose="02000603020000020003" pitchFamily="2" charset="0"/>
            </a:endParaRPr>
          </a:p>
        </p:txBody>
      </p:sp>
    </p:spTree>
    <p:extLst>
      <p:ext uri="{BB962C8B-B14F-4D97-AF65-F5344CB8AC3E}">
        <p14:creationId xmlns:p14="http://schemas.microsoft.com/office/powerpoint/2010/main" val="40353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Some of the numbers have been shaded in the hundred square.</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do these colours show?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F73F53A6-AADA-420B-A37E-D082F95C8A8E}"/>
              </a:ext>
            </a:extLst>
          </p:cNvPr>
          <p:cNvGraphicFramePr>
            <a:graphicFrameLocks noGrp="1"/>
          </p:cNvGraphicFramePr>
          <p:nvPr/>
        </p:nvGraphicFramePr>
        <p:xfrm>
          <a:off x="2538000" y="1963095"/>
          <a:ext cx="4068000" cy="4081790"/>
        </p:xfrm>
        <a:graphic>
          <a:graphicData uri="http://schemas.openxmlformats.org/drawingml/2006/table">
            <a:tbl>
              <a:tblPr firstRow="1" bandRow="1">
                <a:tableStyleId>{5940675A-B579-460E-94D1-54222C63F5DA}</a:tableStyleId>
              </a:tblPr>
              <a:tblGrid>
                <a:gridCol w="406800">
                  <a:extLst>
                    <a:ext uri="{9D8B030D-6E8A-4147-A177-3AD203B41FA5}">
                      <a16:colId xmlns:a16="http://schemas.microsoft.com/office/drawing/2014/main" val="804613016"/>
                    </a:ext>
                  </a:extLst>
                </a:gridCol>
                <a:gridCol w="406800">
                  <a:extLst>
                    <a:ext uri="{9D8B030D-6E8A-4147-A177-3AD203B41FA5}">
                      <a16:colId xmlns:a16="http://schemas.microsoft.com/office/drawing/2014/main" val="1850552595"/>
                    </a:ext>
                  </a:extLst>
                </a:gridCol>
                <a:gridCol w="406800">
                  <a:extLst>
                    <a:ext uri="{9D8B030D-6E8A-4147-A177-3AD203B41FA5}">
                      <a16:colId xmlns:a16="http://schemas.microsoft.com/office/drawing/2014/main" val="3494536461"/>
                    </a:ext>
                  </a:extLst>
                </a:gridCol>
                <a:gridCol w="406800">
                  <a:extLst>
                    <a:ext uri="{9D8B030D-6E8A-4147-A177-3AD203B41FA5}">
                      <a16:colId xmlns:a16="http://schemas.microsoft.com/office/drawing/2014/main" val="1292133875"/>
                    </a:ext>
                  </a:extLst>
                </a:gridCol>
                <a:gridCol w="406800">
                  <a:extLst>
                    <a:ext uri="{9D8B030D-6E8A-4147-A177-3AD203B41FA5}">
                      <a16:colId xmlns:a16="http://schemas.microsoft.com/office/drawing/2014/main" val="1877981992"/>
                    </a:ext>
                  </a:extLst>
                </a:gridCol>
                <a:gridCol w="406800">
                  <a:extLst>
                    <a:ext uri="{9D8B030D-6E8A-4147-A177-3AD203B41FA5}">
                      <a16:colId xmlns:a16="http://schemas.microsoft.com/office/drawing/2014/main" val="3287663808"/>
                    </a:ext>
                  </a:extLst>
                </a:gridCol>
                <a:gridCol w="406800">
                  <a:extLst>
                    <a:ext uri="{9D8B030D-6E8A-4147-A177-3AD203B41FA5}">
                      <a16:colId xmlns:a16="http://schemas.microsoft.com/office/drawing/2014/main" val="3388486913"/>
                    </a:ext>
                  </a:extLst>
                </a:gridCol>
                <a:gridCol w="406800">
                  <a:extLst>
                    <a:ext uri="{9D8B030D-6E8A-4147-A177-3AD203B41FA5}">
                      <a16:colId xmlns:a16="http://schemas.microsoft.com/office/drawing/2014/main" val="963277004"/>
                    </a:ext>
                  </a:extLst>
                </a:gridCol>
                <a:gridCol w="406800">
                  <a:extLst>
                    <a:ext uri="{9D8B030D-6E8A-4147-A177-3AD203B41FA5}">
                      <a16:colId xmlns:a16="http://schemas.microsoft.com/office/drawing/2014/main" val="735395978"/>
                    </a:ext>
                  </a:extLst>
                </a:gridCol>
                <a:gridCol w="406800">
                  <a:extLst>
                    <a:ext uri="{9D8B030D-6E8A-4147-A177-3AD203B41FA5}">
                      <a16:colId xmlns:a16="http://schemas.microsoft.com/office/drawing/2014/main" val="2188849572"/>
                    </a:ext>
                  </a:extLst>
                </a:gridCol>
              </a:tblGrid>
              <a:tr h="408179">
                <a:tc>
                  <a:txBody>
                    <a:bodyPr/>
                    <a:lstStyle/>
                    <a:p>
                      <a:pPr algn="ctr"/>
                      <a:r>
                        <a:rPr lang="en-GB" sz="1800" b="1" dirty="0">
                          <a:solidFill>
                            <a:schemeClr val="tx1"/>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299804"/>
                  </a:ext>
                </a:extLst>
              </a:tr>
              <a:tr h="408179">
                <a:tc>
                  <a:txBody>
                    <a:bodyPr/>
                    <a:lstStyle/>
                    <a:p>
                      <a:pPr algn="ctr"/>
                      <a:r>
                        <a:rPr lang="en-GB" sz="1800" b="1" dirty="0">
                          <a:solidFill>
                            <a:schemeClr val="tx1"/>
                          </a:solidFill>
                          <a:latin typeface="Century Gothic" panose="020B0502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41382153"/>
                  </a:ext>
                </a:extLst>
              </a:tr>
              <a:tr h="408179">
                <a:tc>
                  <a:txBody>
                    <a:bodyPr/>
                    <a:lstStyle/>
                    <a:p>
                      <a:pPr algn="ctr"/>
                      <a:r>
                        <a:rPr lang="en-GB" sz="1800" b="1" dirty="0">
                          <a:solidFill>
                            <a:schemeClr val="tx1"/>
                          </a:solidFill>
                          <a:latin typeface="Century Gothic" panose="020B0502020202020204" pitchFamily="34"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528196"/>
                  </a:ext>
                </a:extLst>
              </a:tr>
              <a:tr h="408179">
                <a:tc>
                  <a:txBody>
                    <a:bodyPr/>
                    <a:lstStyle/>
                    <a:p>
                      <a:pPr algn="ctr"/>
                      <a:r>
                        <a:rPr lang="en-GB" sz="1800" b="1" dirty="0">
                          <a:solidFill>
                            <a:schemeClr val="tx1"/>
                          </a:solidFill>
                          <a:latin typeface="Century Gothic" panose="020B0502020202020204" pitchFamily="34" charset="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7ED8"/>
                    </a:solidFill>
                  </a:tcPr>
                </a:tc>
                <a:tc>
                  <a:txBody>
                    <a:bodyPr/>
                    <a:lstStyle/>
                    <a:p>
                      <a:pPr algn="ctr"/>
                      <a:r>
                        <a:rPr lang="en-GB" sz="1800" b="1" dirty="0">
                          <a:solidFill>
                            <a:schemeClr val="tx1"/>
                          </a:solidFill>
                          <a:latin typeface="Century Gothic" panose="020B0502020202020204" pitchFamily="34" charset="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580924809"/>
                  </a:ext>
                </a:extLst>
              </a:tr>
              <a:tr h="408179">
                <a:tc>
                  <a:txBody>
                    <a:bodyPr/>
                    <a:lstStyle/>
                    <a:p>
                      <a:pPr algn="ctr"/>
                      <a:r>
                        <a:rPr lang="en-GB" sz="1800" b="1" dirty="0">
                          <a:solidFill>
                            <a:schemeClr val="tx1"/>
                          </a:solidFill>
                          <a:latin typeface="Century Gothic" panose="020B0502020202020204" pitchFamily="34" charset="0"/>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8636858"/>
                  </a:ext>
                </a:extLst>
              </a:tr>
              <a:tr h="408179">
                <a:tc>
                  <a:txBody>
                    <a:bodyPr/>
                    <a:lstStyle/>
                    <a:p>
                      <a:pPr algn="ctr"/>
                      <a:r>
                        <a:rPr lang="en-GB" sz="1800" b="1" dirty="0">
                          <a:solidFill>
                            <a:schemeClr val="tx1"/>
                          </a:solidFill>
                          <a:latin typeface="Century Gothic" panose="020B0502020202020204" pitchFamily="34" charset="0"/>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21182652"/>
                  </a:ext>
                </a:extLst>
              </a:tr>
              <a:tr h="408179">
                <a:tc>
                  <a:txBody>
                    <a:bodyPr/>
                    <a:lstStyle/>
                    <a:p>
                      <a:pPr algn="ctr"/>
                      <a:r>
                        <a:rPr lang="en-GB" sz="1800" b="1" dirty="0">
                          <a:solidFill>
                            <a:schemeClr val="tx1"/>
                          </a:solidFill>
                          <a:latin typeface="Century Gothic" panose="020B0502020202020204" pitchFamily="34" charset="0"/>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1205584"/>
                  </a:ext>
                </a:extLst>
              </a:tr>
              <a:tr h="408179">
                <a:tc>
                  <a:txBody>
                    <a:bodyPr/>
                    <a:lstStyle/>
                    <a:p>
                      <a:pPr algn="ctr"/>
                      <a:r>
                        <a:rPr lang="en-GB" sz="1800" b="1" dirty="0">
                          <a:solidFill>
                            <a:schemeClr val="tx1"/>
                          </a:solidFill>
                          <a:latin typeface="Century Gothic" panose="020B0502020202020204" pitchFamily="34" charset="0"/>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7ED8"/>
                    </a:solidFill>
                  </a:tcPr>
                </a:tc>
                <a:tc>
                  <a:txBody>
                    <a:bodyPr/>
                    <a:lstStyle/>
                    <a:p>
                      <a:pPr algn="ctr"/>
                      <a:r>
                        <a:rPr lang="en-GB" sz="1800" b="1" dirty="0">
                          <a:solidFill>
                            <a:schemeClr val="tx1"/>
                          </a:solidFill>
                          <a:latin typeface="Century Gothic" panose="020B0502020202020204" pitchFamily="34" charset="0"/>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572638795"/>
                  </a:ext>
                </a:extLst>
              </a:tr>
              <a:tr h="408179">
                <a:tc>
                  <a:txBody>
                    <a:bodyPr/>
                    <a:lstStyle/>
                    <a:p>
                      <a:pPr algn="ctr"/>
                      <a:r>
                        <a:rPr lang="en-GB" sz="1800" b="1" dirty="0">
                          <a:solidFill>
                            <a:schemeClr val="tx1"/>
                          </a:solidFill>
                          <a:latin typeface="Century Gothic" panose="020B0502020202020204" pitchFamily="34" charset="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523578901"/>
                  </a:ext>
                </a:extLst>
              </a:tr>
              <a:tr h="408179">
                <a:tc>
                  <a:txBody>
                    <a:bodyPr/>
                    <a:lstStyle/>
                    <a:p>
                      <a:pPr algn="ctr"/>
                      <a:r>
                        <a:rPr lang="en-GB" sz="1800" b="1" dirty="0">
                          <a:solidFill>
                            <a:schemeClr val="tx1"/>
                          </a:solidFill>
                          <a:latin typeface="Century Gothic" panose="020B0502020202020204" pitchFamily="34" charset="0"/>
                        </a:rPr>
                        <a:t>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800" b="1" dirty="0">
                          <a:solidFill>
                            <a:schemeClr val="tx1"/>
                          </a:solidFill>
                          <a:latin typeface="Century Gothic" panose="020B0502020202020204" pitchFamily="34" charset="0"/>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Century Gothic" panose="020B0502020202020204" pitchFamily="34" charset="0"/>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1" dirty="0">
                          <a:solidFill>
                            <a:schemeClr val="tx1"/>
                          </a:solidFill>
                          <a:latin typeface="Century Gothic" panose="020B0502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843161031"/>
                  </a:ext>
                </a:extLst>
              </a:tr>
            </a:tbl>
          </a:graphicData>
        </a:graphic>
      </p:graphicFrame>
      <p:sp>
        <p:nvSpPr>
          <p:cNvPr id="2" name="Rectangle 1">
            <a:extLst>
              <a:ext uri="{FF2B5EF4-FFF2-40B4-BE49-F238E27FC236}">
                <a16:creationId xmlns:a16="http://schemas.microsoft.com/office/drawing/2014/main" id="{233BE00A-2783-4E5E-88B8-A47D5B099C13}"/>
              </a:ext>
            </a:extLst>
          </p:cNvPr>
          <p:cNvSpPr/>
          <p:nvPr/>
        </p:nvSpPr>
        <p:spPr>
          <a:xfrm>
            <a:off x="452314" y="2136338"/>
            <a:ext cx="2120273" cy="3416320"/>
          </a:xfrm>
          <a:prstGeom prst="rect">
            <a:avLst/>
          </a:prstGeom>
        </p:spPr>
        <p:txBody>
          <a:bodyPr wrap="square">
            <a:spAutoFit/>
          </a:bodyPr>
          <a:lstStyle/>
          <a:p>
            <a:r>
              <a:rPr lang="en-GB" b="1" dirty="0">
                <a:solidFill>
                  <a:srgbClr val="FF0000"/>
                </a:solidFill>
                <a:latin typeface="Century Gothic" panose="020B0502020202020204" pitchFamily="34" charset="0"/>
              </a:rPr>
              <a:t>The red squares show the multiples of 4. </a:t>
            </a:r>
          </a:p>
          <a:p>
            <a:endParaRPr lang="en-GB" b="1" dirty="0">
              <a:solidFill>
                <a:srgbClr val="FF0000"/>
              </a:solidFill>
              <a:latin typeface="Century Gothic" panose="020B0502020202020204" pitchFamily="34" charset="0"/>
            </a:endParaRPr>
          </a:p>
          <a:p>
            <a:r>
              <a:rPr lang="en-GB" b="1" dirty="0">
                <a:solidFill>
                  <a:srgbClr val="FF0000"/>
                </a:solidFill>
                <a:latin typeface="Century Gothic" panose="020B0502020202020204" pitchFamily="34" charset="0"/>
              </a:rPr>
              <a:t>The blue squares show the multiples of 9. </a:t>
            </a:r>
          </a:p>
          <a:p>
            <a:endParaRPr lang="en-GB" b="1" dirty="0">
              <a:solidFill>
                <a:srgbClr val="FF0000"/>
              </a:solidFill>
              <a:latin typeface="Century Gothic" panose="020B0502020202020204" pitchFamily="34" charset="0"/>
            </a:endParaRPr>
          </a:p>
          <a:p>
            <a:r>
              <a:rPr lang="en-GB" b="1" dirty="0">
                <a:solidFill>
                  <a:srgbClr val="FF0000"/>
                </a:solidFill>
                <a:latin typeface="Century Gothic" panose="020B0502020202020204" pitchFamily="34" charset="0"/>
              </a:rPr>
              <a:t>The purple squares show the multiples of 4 and 9.</a:t>
            </a:r>
          </a:p>
        </p:txBody>
      </p:sp>
      <p:sp>
        <p:nvSpPr>
          <p:cNvPr id="9" name="TextBox 8">
            <a:extLst>
              <a:ext uri="{FF2B5EF4-FFF2-40B4-BE49-F238E27FC236}">
                <a16:creationId xmlns:a16="http://schemas.microsoft.com/office/drawing/2014/main" id="{E6047F08-A6EB-4D03-8471-D87A692A2ABA}"/>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284354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B58478F7-7011-48E0-9B7C-A3DC6A8EA496}"/>
              </a:ext>
            </a:extLst>
          </p:cNvPr>
          <p:cNvPicPr>
            <a:picLocks noChangeAspect="1"/>
          </p:cNvPicPr>
          <p:nvPr/>
        </p:nvPicPr>
        <p:blipFill>
          <a:blip r:embed="rId3"/>
          <a:stretch>
            <a:fillRect/>
          </a:stretch>
        </p:blipFill>
        <p:spPr>
          <a:xfrm>
            <a:off x="115438" y="138743"/>
            <a:ext cx="8913124" cy="6322100"/>
          </a:xfrm>
          <a:prstGeom prst="rect">
            <a:avLst/>
          </a:prstGeom>
        </p:spPr>
      </p:pic>
      <p:sp>
        <p:nvSpPr>
          <p:cNvPr id="13" name="TextBox 12">
            <a:extLst>
              <a:ext uri="{FF2B5EF4-FFF2-40B4-BE49-F238E27FC236}">
                <a16:creationId xmlns:a16="http://schemas.microsoft.com/office/drawing/2014/main" id="{5FBA040B-974F-4DFA-90C1-B31606C3DEA8}"/>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
        <p:nvSpPr>
          <p:cNvPr id="14" name="Rectangle 13">
            <a:extLst>
              <a:ext uri="{FF2B5EF4-FFF2-40B4-BE49-F238E27FC236}">
                <a16:creationId xmlns:a16="http://schemas.microsoft.com/office/drawing/2014/main" id="{159F9F68-EC72-4631-8AAF-FF3E2754A70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Nigel bounces a ball 2,478 times. </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Amira bounces a ball 24,748 times. </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sym typeface="Wingdings" panose="05000000000000000000" pitchFamily="2" charset="2"/>
              </a:rPr>
              <a:t>Amira says,</a:t>
            </a: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r>
              <a:rPr lang="en-GB" sz="2400" dirty="0">
                <a:solidFill>
                  <a:schemeClr val="tx1"/>
                </a:solidFill>
                <a:latin typeface="SassoonCRInfantMedium" panose="02000603020000020003" pitchFamily="2" charset="0"/>
                <a:sym typeface="Wingdings" panose="05000000000000000000" pitchFamily="2" charset="2"/>
              </a:rPr>
              <a:t>Is Amira correct? Explain your answer.</a:t>
            </a:r>
          </a:p>
          <a:p>
            <a:r>
              <a:rPr lang="en-GB" sz="2400" dirty="0">
                <a:solidFill>
                  <a:schemeClr val="tx1"/>
                </a:solidFill>
                <a:latin typeface="SassoonCRInfantMedium" panose="02000603020000020003" pitchFamily="2" charset="0"/>
                <a:sym typeface="Wingdings" panose="05000000000000000000" pitchFamily="2" charset="2"/>
              </a:rPr>
              <a:t>Amira is incorrect because…</a:t>
            </a:r>
          </a:p>
          <a:p>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
        <p:nvSpPr>
          <p:cNvPr id="20" name="Speech Bubble: Rectangle with Corners Rounded 19">
            <a:extLst>
              <a:ext uri="{FF2B5EF4-FFF2-40B4-BE49-F238E27FC236}">
                <a16:creationId xmlns:a16="http://schemas.microsoft.com/office/drawing/2014/main" id="{11E5FBE4-5795-4D5E-9720-2A3BE674F452}"/>
              </a:ext>
            </a:extLst>
          </p:cNvPr>
          <p:cNvSpPr/>
          <p:nvPr/>
        </p:nvSpPr>
        <p:spPr>
          <a:xfrm>
            <a:off x="4020345" y="3121575"/>
            <a:ext cx="3123324" cy="1332628"/>
          </a:xfrm>
          <a:prstGeom prst="wedgeRoundRectCallout">
            <a:avLst>
              <a:gd name="adj1" fmla="val -64033"/>
              <a:gd name="adj2" fmla="val 1907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I have bounced the ball 10 times as many times as you.</a:t>
            </a:r>
            <a:endParaRPr lang="en-GB" sz="2400" dirty="0">
              <a:latin typeface="SassoonCRInfantMedium" panose="02000603020000020003" pitchFamily="2" charset="0"/>
            </a:endParaRPr>
          </a:p>
        </p:txBody>
      </p:sp>
    </p:spTree>
    <p:extLst>
      <p:ext uri="{BB962C8B-B14F-4D97-AF65-F5344CB8AC3E}">
        <p14:creationId xmlns:p14="http://schemas.microsoft.com/office/powerpoint/2010/main" val="1748522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B58478F7-7011-48E0-9B7C-A3DC6A8EA496}"/>
              </a:ext>
            </a:extLst>
          </p:cNvPr>
          <p:cNvPicPr>
            <a:picLocks noChangeAspect="1"/>
          </p:cNvPicPr>
          <p:nvPr/>
        </p:nvPicPr>
        <p:blipFill>
          <a:blip r:embed="rId3"/>
          <a:stretch>
            <a:fillRect/>
          </a:stretch>
        </p:blipFill>
        <p:spPr>
          <a:xfrm>
            <a:off x="115438" y="138743"/>
            <a:ext cx="8913124" cy="6322100"/>
          </a:xfrm>
          <a:prstGeom prst="rect">
            <a:avLst/>
          </a:prstGeom>
        </p:spPr>
      </p:pic>
      <p:sp>
        <p:nvSpPr>
          <p:cNvPr id="13" name="TextBox 12">
            <a:extLst>
              <a:ext uri="{FF2B5EF4-FFF2-40B4-BE49-F238E27FC236}">
                <a16:creationId xmlns:a16="http://schemas.microsoft.com/office/drawing/2014/main" id="{5FBA040B-974F-4DFA-90C1-B31606C3DEA8}"/>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
        <p:nvSpPr>
          <p:cNvPr id="14" name="Rectangle 13">
            <a:extLst>
              <a:ext uri="{FF2B5EF4-FFF2-40B4-BE49-F238E27FC236}">
                <a16:creationId xmlns:a16="http://schemas.microsoft.com/office/drawing/2014/main" id="{159F9F68-EC72-4631-8AAF-FF3E2754A70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Nigel bounces a ball 2,478 times. </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Amira bounces a ball 24,748 times. </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sym typeface="Wingdings" panose="05000000000000000000" pitchFamily="2" charset="2"/>
              </a:rPr>
              <a:t>Amira says,</a:t>
            </a: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r>
              <a:rPr lang="en-GB" sz="2400" dirty="0">
                <a:solidFill>
                  <a:schemeClr val="tx1"/>
                </a:solidFill>
                <a:latin typeface="SassoonCRInfantMedium" panose="02000603020000020003" pitchFamily="2" charset="0"/>
                <a:sym typeface="Wingdings" panose="05000000000000000000" pitchFamily="2" charset="2"/>
              </a:rPr>
              <a:t>Is Amira correct? Explain your answer.</a:t>
            </a:r>
          </a:p>
          <a:p>
            <a:r>
              <a:rPr lang="en-GB" sz="2400" dirty="0">
                <a:solidFill>
                  <a:srgbClr val="FF0000"/>
                </a:solidFill>
                <a:latin typeface="SassoonCRInfantMedium" panose="02000603020000020003" pitchFamily="2" charset="0"/>
                <a:sym typeface="Wingdings" panose="05000000000000000000" pitchFamily="2" charset="2"/>
              </a:rPr>
              <a:t>Amira is incorrect because 2,478 x 10 = 24,780.</a:t>
            </a:r>
          </a:p>
          <a:p>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
        <p:nvSpPr>
          <p:cNvPr id="20" name="Speech Bubble: Rectangle with Corners Rounded 19">
            <a:extLst>
              <a:ext uri="{FF2B5EF4-FFF2-40B4-BE49-F238E27FC236}">
                <a16:creationId xmlns:a16="http://schemas.microsoft.com/office/drawing/2014/main" id="{11E5FBE4-5795-4D5E-9720-2A3BE674F452}"/>
              </a:ext>
            </a:extLst>
          </p:cNvPr>
          <p:cNvSpPr/>
          <p:nvPr/>
        </p:nvSpPr>
        <p:spPr>
          <a:xfrm>
            <a:off x="4020345" y="3121575"/>
            <a:ext cx="3123324" cy="1332628"/>
          </a:xfrm>
          <a:prstGeom prst="wedgeRoundRectCallout">
            <a:avLst>
              <a:gd name="adj1" fmla="val -64033"/>
              <a:gd name="adj2" fmla="val 1907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I have bounced the ball 10 times as many times as you.</a:t>
            </a:r>
            <a:endParaRPr lang="en-GB" sz="2400" dirty="0">
              <a:latin typeface="SassoonCRInfantMedium" panose="02000603020000020003" pitchFamily="2" charset="0"/>
            </a:endParaRPr>
          </a:p>
        </p:txBody>
      </p:sp>
    </p:spTree>
    <p:extLst>
      <p:ext uri="{BB962C8B-B14F-4D97-AF65-F5344CB8AC3E}">
        <p14:creationId xmlns:p14="http://schemas.microsoft.com/office/powerpoint/2010/main" val="1887725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number is the odd one out? Convince me.</a:t>
            </a:r>
            <a:endParaRPr lang="en-GB" sz="2400" u="sng"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grpSp>
        <p:nvGrpSpPr>
          <p:cNvPr id="14" name="Group 13">
            <a:extLst>
              <a:ext uri="{FF2B5EF4-FFF2-40B4-BE49-F238E27FC236}">
                <a16:creationId xmlns:a16="http://schemas.microsoft.com/office/drawing/2014/main" id="{35FA41B9-F49C-4FCC-A505-670870327AB7}"/>
              </a:ext>
            </a:extLst>
          </p:cNvPr>
          <p:cNvGrpSpPr/>
          <p:nvPr/>
        </p:nvGrpSpPr>
        <p:grpSpPr>
          <a:xfrm>
            <a:off x="1968516" y="1964995"/>
            <a:ext cx="5206968" cy="2502376"/>
            <a:chOff x="7344229" y="5878286"/>
            <a:chExt cx="2671997" cy="1412525"/>
          </a:xfrm>
          <a:solidFill>
            <a:schemeClr val="bg1"/>
          </a:solidFill>
        </p:grpSpPr>
        <p:sp>
          <p:nvSpPr>
            <p:cNvPr id="15" name="Rectangle: Rounded Corners 14">
              <a:extLst>
                <a:ext uri="{FF2B5EF4-FFF2-40B4-BE49-F238E27FC236}">
                  <a16:creationId xmlns:a16="http://schemas.microsoft.com/office/drawing/2014/main" id="{E471AA3C-F7F6-450C-B053-2440E32091CF}"/>
                </a:ext>
              </a:extLst>
            </p:cNvPr>
            <p:cNvSpPr/>
            <p:nvPr/>
          </p:nvSpPr>
          <p:spPr>
            <a:xfrm>
              <a:off x="7344229" y="5878286"/>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A. 945</a:t>
              </a:r>
            </a:p>
          </p:txBody>
        </p:sp>
        <p:sp>
          <p:nvSpPr>
            <p:cNvPr id="20" name="Rectangle: Rounded Corners 19">
              <a:extLst>
                <a:ext uri="{FF2B5EF4-FFF2-40B4-BE49-F238E27FC236}">
                  <a16:creationId xmlns:a16="http://schemas.microsoft.com/office/drawing/2014/main" id="{CCA8C9AA-3657-4383-9CED-2E5D8DD79120}"/>
                </a:ext>
              </a:extLst>
            </p:cNvPr>
            <p:cNvSpPr/>
            <p:nvPr/>
          </p:nvSpPr>
          <p:spPr>
            <a:xfrm>
              <a:off x="8869598" y="5878286"/>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B. 2,340</a:t>
              </a:r>
            </a:p>
          </p:txBody>
        </p:sp>
        <p:sp>
          <p:nvSpPr>
            <p:cNvPr id="21" name="Rectangle: Rounded Corners 20">
              <a:extLst>
                <a:ext uri="{FF2B5EF4-FFF2-40B4-BE49-F238E27FC236}">
                  <a16:creationId xmlns:a16="http://schemas.microsoft.com/office/drawing/2014/main" id="{6904FBD7-7A1C-46AB-AB65-59983B4777B1}"/>
                </a:ext>
              </a:extLst>
            </p:cNvPr>
            <p:cNvSpPr/>
            <p:nvPr/>
          </p:nvSpPr>
          <p:spPr>
            <a:xfrm>
              <a:off x="7344229" y="6905634"/>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D. 3,240</a:t>
              </a:r>
            </a:p>
          </p:txBody>
        </p:sp>
        <p:sp>
          <p:nvSpPr>
            <p:cNvPr id="22" name="Rectangle: Rounded Corners 21">
              <a:extLst>
                <a:ext uri="{FF2B5EF4-FFF2-40B4-BE49-F238E27FC236}">
                  <a16:creationId xmlns:a16="http://schemas.microsoft.com/office/drawing/2014/main" id="{CEA9D74A-6760-4DB0-A3FA-5A2F13B0F427}"/>
                </a:ext>
              </a:extLst>
            </p:cNvPr>
            <p:cNvSpPr/>
            <p:nvPr/>
          </p:nvSpPr>
          <p:spPr>
            <a:xfrm>
              <a:off x="8869598" y="6905634"/>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dirty="0">
                  <a:solidFill>
                    <a:schemeClr val="tx1"/>
                  </a:solidFill>
                  <a:latin typeface="SassoonCRInfantMedium" panose="02000603020000020003" pitchFamily="2" charset="0"/>
                </a:rPr>
                <a:t>E. 23,400</a:t>
              </a:r>
            </a:p>
          </p:txBody>
        </p:sp>
        <p:sp>
          <p:nvSpPr>
            <p:cNvPr id="23" name="Rectangle: Rounded Corners 22">
              <a:extLst>
                <a:ext uri="{FF2B5EF4-FFF2-40B4-BE49-F238E27FC236}">
                  <a16:creationId xmlns:a16="http://schemas.microsoft.com/office/drawing/2014/main" id="{38E73F0F-F7D2-4D6E-9310-940586F8D124}"/>
                </a:ext>
              </a:extLst>
            </p:cNvPr>
            <p:cNvSpPr/>
            <p:nvPr/>
          </p:nvSpPr>
          <p:spPr>
            <a:xfrm>
              <a:off x="8106229" y="6391960"/>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C. 94,500</a:t>
              </a:r>
            </a:p>
          </p:txBody>
        </p:sp>
      </p:grpSp>
      <p:sp>
        <p:nvSpPr>
          <p:cNvPr id="24" name="TextBox 23">
            <a:extLst>
              <a:ext uri="{FF2B5EF4-FFF2-40B4-BE49-F238E27FC236}">
                <a16:creationId xmlns:a16="http://schemas.microsoft.com/office/drawing/2014/main" id="{C76F11BF-0A58-472B-B2A6-3D7C51A88CDE}"/>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29235841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number is the odd one out? Convince me.</a:t>
            </a: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D is the odd one out because…</a:t>
            </a:r>
          </a:p>
          <a:p>
            <a:pPr algn="ctr"/>
            <a:endParaRPr lang="en-GB" sz="2800" dirty="0">
              <a:solidFill>
                <a:srgbClr val="FF0000"/>
              </a:solidFill>
              <a:latin typeface="SassoonCRInfantMedium" panose="02000603020000020003" pitchFamily="2" charset="0"/>
            </a:endParaRPr>
          </a:p>
        </p:txBody>
      </p:sp>
      <p:grpSp>
        <p:nvGrpSpPr>
          <p:cNvPr id="14" name="Group 13">
            <a:extLst>
              <a:ext uri="{FF2B5EF4-FFF2-40B4-BE49-F238E27FC236}">
                <a16:creationId xmlns:a16="http://schemas.microsoft.com/office/drawing/2014/main" id="{45D66E2C-FCD6-47D4-9768-F791A5DC2818}"/>
              </a:ext>
            </a:extLst>
          </p:cNvPr>
          <p:cNvGrpSpPr/>
          <p:nvPr/>
        </p:nvGrpSpPr>
        <p:grpSpPr>
          <a:xfrm>
            <a:off x="1968516" y="1964995"/>
            <a:ext cx="5206968" cy="2502376"/>
            <a:chOff x="7344229" y="5878286"/>
            <a:chExt cx="2671997" cy="1412525"/>
          </a:xfrm>
          <a:solidFill>
            <a:schemeClr val="bg1"/>
          </a:solidFill>
        </p:grpSpPr>
        <p:sp>
          <p:nvSpPr>
            <p:cNvPr id="15" name="Rectangle: Rounded Corners 14">
              <a:extLst>
                <a:ext uri="{FF2B5EF4-FFF2-40B4-BE49-F238E27FC236}">
                  <a16:creationId xmlns:a16="http://schemas.microsoft.com/office/drawing/2014/main" id="{DB293AC8-A831-4C9E-86BA-E02F6C79BCEA}"/>
                </a:ext>
              </a:extLst>
            </p:cNvPr>
            <p:cNvSpPr/>
            <p:nvPr/>
          </p:nvSpPr>
          <p:spPr>
            <a:xfrm>
              <a:off x="7344229" y="5878286"/>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A. 945</a:t>
              </a:r>
            </a:p>
          </p:txBody>
        </p:sp>
        <p:sp>
          <p:nvSpPr>
            <p:cNvPr id="20" name="Rectangle: Rounded Corners 19">
              <a:extLst>
                <a:ext uri="{FF2B5EF4-FFF2-40B4-BE49-F238E27FC236}">
                  <a16:creationId xmlns:a16="http://schemas.microsoft.com/office/drawing/2014/main" id="{D2723E76-7E65-404B-AF6C-166EFA131CC9}"/>
                </a:ext>
              </a:extLst>
            </p:cNvPr>
            <p:cNvSpPr/>
            <p:nvPr/>
          </p:nvSpPr>
          <p:spPr>
            <a:xfrm>
              <a:off x="8869598" y="5878286"/>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B. 2,340</a:t>
              </a:r>
            </a:p>
          </p:txBody>
        </p:sp>
        <p:sp>
          <p:nvSpPr>
            <p:cNvPr id="21" name="Rectangle: Rounded Corners 20">
              <a:extLst>
                <a:ext uri="{FF2B5EF4-FFF2-40B4-BE49-F238E27FC236}">
                  <a16:creationId xmlns:a16="http://schemas.microsoft.com/office/drawing/2014/main" id="{BB56D224-CC7F-4A15-82C5-5C02F3C26F2E}"/>
                </a:ext>
              </a:extLst>
            </p:cNvPr>
            <p:cNvSpPr/>
            <p:nvPr/>
          </p:nvSpPr>
          <p:spPr>
            <a:xfrm>
              <a:off x="7344229" y="6905634"/>
              <a:ext cx="1146628" cy="385177"/>
            </a:xfrm>
            <a:prstGeom prst="roundRect">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D. 3,240</a:t>
              </a:r>
            </a:p>
          </p:txBody>
        </p:sp>
        <p:sp>
          <p:nvSpPr>
            <p:cNvPr id="22" name="Rectangle: Rounded Corners 21">
              <a:extLst>
                <a:ext uri="{FF2B5EF4-FFF2-40B4-BE49-F238E27FC236}">
                  <a16:creationId xmlns:a16="http://schemas.microsoft.com/office/drawing/2014/main" id="{51E695F7-03FF-4D88-9F20-8E554F4BB3B6}"/>
                </a:ext>
              </a:extLst>
            </p:cNvPr>
            <p:cNvSpPr/>
            <p:nvPr/>
          </p:nvSpPr>
          <p:spPr>
            <a:xfrm>
              <a:off x="8869598" y="6905634"/>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dirty="0">
                  <a:solidFill>
                    <a:schemeClr val="tx1"/>
                  </a:solidFill>
                  <a:latin typeface="SassoonCRInfantMedium" panose="02000603020000020003" pitchFamily="2" charset="0"/>
                </a:rPr>
                <a:t>E. 23,400</a:t>
              </a:r>
            </a:p>
          </p:txBody>
        </p:sp>
        <p:sp>
          <p:nvSpPr>
            <p:cNvPr id="23" name="Rectangle: Rounded Corners 22">
              <a:extLst>
                <a:ext uri="{FF2B5EF4-FFF2-40B4-BE49-F238E27FC236}">
                  <a16:creationId xmlns:a16="http://schemas.microsoft.com/office/drawing/2014/main" id="{08E89196-9882-41D2-91F8-7A5B9FD957EA}"/>
                </a:ext>
              </a:extLst>
            </p:cNvPr>
            <p:cNvSpPr/>
            <p:nvPr/>
          </p:nvSpPr>
          <p:spPr>
            <a:xfrm>
              <a:off x="8106229" y="6391960"/>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C. 94,500</a:t>
              </a:r>
            </a:p>
          </p:txBody>
        </p:sp>
      </p:grpSp>
      <p:sp>
        <p:nvSpPr>
          <p:cNvPr id="13" name="TextBox 12">
            <a:extLst>
              <a:ext uri="{FF2B5EF4-FFF2-40B4-BE49-F238E27FC236}">
                <a16:creationId xmlns:a16="http://schemas.microsoft.com/office/drawing/2014/main" id="{67C11D4B-9115-4C9D-A6E5-574F640BBA2E}"/>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1041035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number is the odd one out? Convince me.</a:t>
            </a: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r>
              <a:rPr lang="en-GB" sz="2400" dirty="0">
                <a:solidFill>
                  <a:srgbClr val="FF0000"/>
                </a:solidFill>
                <a:latin typeface="SassoonCRInfantMedium" panose="02000603020000020003" pitchFamily="2" charset="0"/>
              </a:rPr>
              <a:t>D is the odd one out because 945 x 100 = 94,500 and 2,340 x 10 = 23,400.</a:t>
            </a:r>
          </a:p>
          <a:p>
            <a:pPr algn="ctr"/>
            <a:endParaRPr lang="en-GB" sz="2800" dirty="0">
              <a:solidFill>
                <a:srgbClr val="FF0000"/>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52FCD7B8-6866-428F-BE2D-1D820086450C}"/>
              </a:ext>
            </a:extLst>
          </p:cNvPr>
          <p:cNvGrpSpPr/>
          <p:nvPr/>
        </p:nvGrpSpPr>
        <p:grpSpPr>
          <a:xfrm>
            <a:off x="1968516" y="1964995"/>
            <a:ext cx="5206968" cy="2502376"/>
            <a:chOff x="7344229" y="5878286"/>
            <a:chExt cx="2671997" cy="1412525"/>
          </a:xfrm>
          <a:solidFill>
            <a:schemeClr val="bg1"/>
          </a:solidFill>
        </p:grpSpPr>
        <p:sp>
          <p:nvSpPr>
            <p:cNvPr id="9" name="Rectangle: Rounded Corners 8">
              <a:extLst>
                <a:ext uri="{FF2B5EF4-FFF2-40B4-BE49-F238E27FC236}">
                  <a16:creationId xmlns:a16="http://schemas.microsoft.com/office/drawing/2014/main" id="{B1B6BD27-3F6B-4ABA-8E01-DF381BEE880A}"/>
                </a:ext>
              </a:extLst>
            </p:cNvPr>
            <p:cNvSpPr/>
            <p:nvPr/>
          </p:nvSpPr>
          <p:spPr>
            <a:xfrm>
              <a:off x="7344229" y="5878286"/>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A. 945</a:t>
              </a:r>
            </a:p>
          </p:txBody>
        </p:sp>
        <p:sp>
          <p:nvSpPr>
            <p:cNvPr id="10" name="Rectangle: Rounded Corners 9">
              <a:extLst>
                <a:ext uri="{FF2B5EF4-FFF2-40B4-BE49-F238E27FC236}">
                  <a16:creationId xmlns:a16="http://schemas.microsoft.com/office/drawing/2014/main" id="{8DA1AC56-45B4-4279-9B97-07FF3985C63F}"/>
                </a:ext>
              </a:extLst>
            </p:cNvPr>
            <p:cNvSpPr/>
            <p:nvPr/>
          </p:nvSpPr>
          <p:spPr>
            <a:xfrm>
              <a:off x="8869598" y="5878286"/>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B. 2,340</a:t>
              </a:r>
            </a:p>
          </p:txBody>
        </p:sp>
        <p:sp>
          <p:nvSpPr>
            <p:cNvPr id="11" name="Rectangle: Rounded Corners 10">
              <a:extLst>
                <a:ext uri="{FF2B5EF4-FFF2-40B4-BE49-F238E27FC236}">
                  <a16:creationId xmlns:a16="http://schemas.microsoft.com/office/drawing/2014/main" id="{A2FF2538-B9D7-40D9-B3AC-7039F4657E4C}"/>
                </a:ext>
              </a:extLst>
            </p:cNvPr>
            <p:cNvSpPr/>
            <p:nvPr/>
          </p:nvSpPr>
          <p:spPr>
            <a:xfrm>
              <a:off x="7344229" y="6905634"/>
              <a:ext cx="1146628" cy="385177"/>
            </a:xfrm>
            <a:prstGeom prst="roundRect">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D. 3,240</a:t>
              </a:r>
            </a:p>
          </p:txBody>
        </p:sp>
        <p:sp>
          <p:nvSpPr>
            <p:cNvPr id="12" name="Rectangle: Rounded Corners 11">
              <a:extLst>
                <a:ext uri="{FF2B5EF4-FFF2-40B4-BE49-F238E27FC236}">
                  <a16:creationId xmlns:a16="http://schemas.microsoft.com/office/drawing/2014/main" id="{982AFE36-72F1-46D8-BD09-DF2CF22DEA2D}"/>
                </a:ext>
              </a:extLst>
            </p:cNvPr>
            <p:cNvSpPr/>
            <p:nvPr/>
          </p:nvSpPr>
          <p:spPr>
            <a:xfrm>
              <a:off x="8869598" y="6905634"/>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dirty="0">
                  <a:solidFill>
                    <a:schemeClr val="tx1"/>
                  </a:solidFill>
                  <a:latin typeface="SassoonCRInfantMedium" panose="02000603020000020003" pitchFamily="2" charset="0"/>
                </a:rPr>
                <a:t>E. 23,400</a:t>
              </a:r>
            </a:p>
          </p:txBody>
        </p:sp>
        <p:sp>
          <p:nvSpPr>
            <p:cNvPr id="13" name="Rectangle: Rounded Corners 12">
              <a:extLst>
                <a:ext uri="{FF2B5EF4-FFF2-40B4-BE49-F238E27FC236}">
                  <a16:creationId xmlns:a16="http://schemas.microsoft.com/office/drawing/2014/main" id="{78891CA5-5591-4B08-BBDD-0DEA8B7DFB92}"/>
                </a:ext>
              </a:extLst>
            </p:cNvPr>
            <p:cNvSpPr/>
            <p:nvPr/>
          </p:nvSpPr>
          <p:spPr>
            <a:xfrm>
              <a:off x="8106229" y="6391960"/>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C. 94,500</a:t>
              </a:r>
            </a:p>
          </p:txBody>
        </p:sp>
      </p:grpSp>
      <p:sp>
        <p:nvSpPr>
          <p:cNvPr id="14" name="TextBox 13">
            <a:extLst>
              <a:ext uri="{FF2B5EF4-FFF2-40B4-BE49-F238E27FC236}">
                <a16:creationId xmlns:a16="http://schemas.microsoft.com/office/drawing/2014/main" id="{B0A042E5-291A-48D3-8450-858EC4F0E90D}"/>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17386538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Give 3 different ways of calculating the following mentally:</a:t>
            </a:r>
          </a:p>
        </p:txBody>
      </p:sp>
      <p:sp>
        <p:nvSpPr>
          <p:cNvPr id="7" name="Rectangle: Rounded Corners 6">
            <a:extLst>
              <a:ext uri="{FF2B5EF4-FFF2-40B4-BE49-F238E27FC236}">
                <a16:creationId xmlns:a16="http://schemas.microsoft.com/office/drawing/2014/main" id="{495448FF-09C7-4B83-B407-332D029B554E}"/>
              </a:ext>
            </a:extLst>
          </p:cNvPr>
          <p:cNvSpPr/>
          <p:nvPr/>
        </p:nvSpPr>
        <p:spPr>
          <a:xfrm>
            <a:off x="1578409" y="1885021"/>
            <a:ext cx="5987182" cy="1183493"/>
          </a:xfrm>
          <a:prstGeom prst="roundRect">
            <a:avLst/>
          </a:prstGeom>
          <a:solidFill>
            <a:schemeClr val="accent2">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prstClr val="black"/>
                </a:solidFill>
                <a:effectLst/>
                <a:uLnTx/>
                <a:uFillTx/>
                <a:latin typeface="SassoonCRInfantMedium" panose="02000603020000020003"/>
                <a:ea typeface="+mn-ea"/>
                <a:cs typeface="+mn-cs"/>
              </a:rPr>
              <a:t>252 x 9 </a:t>
            </a:r>
          </a:p>
        </p:txBody>
      </p:sp>
      <p:sp>
        <p:nvSpPr>
          <p:cNvPr id="9" name="TextBox 8">
            <a:extLst>
              <a:ext uri="{FF2B5EF4-FFF2-40B4-BE49-F238E27FC236}">
                <a16:creationId xmlns:a16="http://schemas.microsoft.com/office/drawing/2014/main" id="{A94578AC-FAF9-4FD4-840C-859EE3FEAC25}"/>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6465576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Give 3 different ways of calculating the following mentally:</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rgbClr val="FF0000"/>
                </a:solidFill>
                <a:latin typeface="SassoonCRInfantMedium" panose="02000603020000020003" pitchFamily="2" charset="0"/>
              </a:rPr>
              <a:t>Various answers, for example: </a:t>
            </a:r>
          </a:p>
          <a:p>
            <a:pPr algn="ctr"/>
            <a:endParaRPr lang="en-GB" sz="2400" dirty="0">
              <a:solidFill>
                <a:srgbClr val="FF0000"/>
              </a:solidFill>
              <a:latin typeface="SassoonCRInfantMedium" panose="02000603020000020003" pitchFamily="2" charset="0"/>
            </a:endParaRPr>
          </a:p>
          <a:p>
            <a:pPr algn="ctr"/>
            <a:r>
              <a:rPr lang="en-GB" sz="2400" dirty="0">
                <a:solidFill>
                  <a:srgbClr val="FF0000"/>
                </a:solidFill>
                <a:latin typeface="SassoonCRInfantMedium" panose="02000603020000020003" pitchFamily="2" charset="0"/>
              </a:rPr>
              <a:t>(252 x 10) – (252 x 1)</a:t>
            </a:r>
          </a:p>
          <a:p>
            <a:pPr algn="ctr"/>
            <a:endParaRPr lang="en-GB" sz="2400" dirty="0">
              <a:solidFill>
                <a:srgbClr val="FF0000"/>
              </a:solidFill>
              <a:latin typeface="SassoonCRInfantMedium" panose="02000603020000020003" pitchFamily="2" charset="0"/>
            </a:endParaRPr>
          </a:p>
          <a:p>
            <a:pPr algn="ctr"/>
            <a:r>
              <a:rPr lang="en-GB" sz="2400" dirty="0">
                <a:solidFill>
                  <a:srgbClr val="FF0000"/>
                </a:solidFill>
                <a:latin typeface="SassoonCRInfantMedium" panose="02000603020000020003" pitchFamily="2" charset="0"/>
              </a:rPr>
              <a:t>(200 x 9) + (50 x 9) + (2 x 9)</a:t>
            </a:r>
          </a:p>
          <a:p>
            <a:pPr algn="ctr"/>
            <a:endParaRPr lang="en-GB" sz="2400" dirty="0">
              <a:solidFill>
                <a:srgbClr val="FF0000"/>
              </a:solidFill>
              <a:latin typeface="SassoonCRInfantMedium" panose="02000603020000020003" pitchFamily="2" charset="0"/>
            </a:endParaRPr>
          </a:p>
          <a:p>
            <a:pPr algn="ctr"/>
            <a:r>
              <a:rPr lang="en-GB" sz="2400" dirty="0">
                <a:solidFill>
                  <a:srgbClr val="FF0000"/>
                </a:solidFill>
                <a:latin typeface="SassoonCRInfantMedium" panose="02000603020000020003" pitchFamily="2" charset="0"/>
              </a:rPr>
              <a:t>252 x 2 x 2 x 2 + 252 </a:t>
            </a:r>
          </a:p>
          <a:p>
            <a:pPr lvl="0"/>
            <a:endParaRPr lang="en-GB" sz="2800" dirty="0">
              <a:solidFill>
                <a:srgbClr val="E7E6E6">
                  <a:lumMod val="25000"/>
                </a:srgbClr>
              </a:solidFill>
              <a:latin typeface="SassoonCRInfantMedium" panose="02000603020000020003" pitchFamily="2" charset="0"/>
            </a:endParaRPr>
          </a:p>
        </p:txBody>
      </p:sp>
      <p:sp>
        <p:nvSpPr>
          <p:cNvPr id="9" name="Rectangle: Rounded Corners 8">
            <a:extLst>
              <a:ext uri="{FF2B5EF4-FFF2-40B4-BE49-F238E27FC236}">
                <a16:creationId xmlns:a16="http://schemas.microsoft.com/office/drawing/2014/main" id="{306C6E73-0B5A-4EFA-80AB-DAB06E483202}"/>
              </a:ext>
            </a:extLst>
          </p:cNvPr>
          <p:cNvSpPr/>
          <p:nvPr/>
        </p:nvSpPr>
        <p:spPr>
          <a:xfrm>
            <a:off x="1578409" y="1885021"/>
            <a:ext cx="5987182" cy="1183493"/>
          </a:xfrm>
          <a:prstGeom prst="roundRect">
            <a:avLst/>
          </a:prstGeom>
          <a:solidFill>
            <a:schemeClr val="accent2">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prstClr val="black"/>
                </a:solidFill>
                <a:effectLst/>
                <a:uLnTx/>
                <a:uFillTx/>
                <a:latin typeface="SassoonCRInfantMedium" panose="02000603020000020003"/>
                <a:ea typeface="+mn-ea"/>
                <a:cs typeface="+mn-cs"/>
              </a:rPr>
              <a:t>252 x 9 </a:t>
            </a:r>
          </a:p>
        </p:txBody>
      </p:sp>
      <p:sp>
        <p:nvSpPr>
          <p:cNvPr id="10" name="TextBox 9">
            <a:extLst>
              <a:ext uri="{FF2B5EF4-FFF2-40B4-BE49-F238E27FC236}">
                <a16:creationId xmlns:a16="http://schemas.microsoft.com/office/drawing/2014/main" id="{DA8152DD-7FEC-49ED-9C4E-09D83152311C}"/>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3008529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EA8A0841-0C2C-4108-9C4C-2F5FD375F656}"/>
              </a:ext>
            </a:extLst>
          </p:cNvPr>
          <p:cNvPicPr>
            <a:picLocks noChangeAspect="1"/>
          </p:cNvPicPr>
          <p:nvPr/>
        </p:nvPicPr>
        <p:blipFill>
          <a:blip r:embed="rId3"/>
          <a:stretch>
            <a:fillRect/>
          </a:stretch>
        </p:blipFill>
        <p:spPr>
          <a:xfrm>
            <a:off x="115438" y="136070"/>
            <a:ext cx="8913124" cy="6322100"/>
          </a:xfrm>
          <a:prstGeom prst="rect">
            <a:avLst/>
          </a:prstGeom>
        </p:spPr>
      </p:pic>
      <p:sp>
        <p:nvSpPr>
          <p:cNvPr id="23" name="Rectangle 22">
            <a:extLst>
              <a:ext uri="{FF2B5EF4-FFF2-40B4-BE49-F238E27FC236}">
                <a16:creationId xmlns:a16="http://schemas.microsoft.com/office/drawing/2014/main" id="{2D3DBB67-7072-4ABA-A466-D1313B970CE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Hafsah and Lucy are solving the calculation 223 x 2 x 15.</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Who is correct? Explain why.</a:t>
            </a:r>
          </a:p>
          <a:p>
            <a:pPr lvl="0"/>
            <a:endParaRPr lang="en-GB" sz="2800" dirty="0">
              <a:solidFill>
                <a:srgbClr val="E7E6E6">
                  <a:lumMod val="25000"/>
                </a:srgbClr>
              </a:solidFill>
              <a:latin typeface="SassoonCRInfantMedium" panose="02000603020000020003" pitchFamily="2" charset="0"/>
            </a:endParaRPr>
          </a:p>
        </p:txBody>
      </p:sp>
      <p:sp>
        <p:nvSpPr>
          <p:cNvPr id="24" name="Rectangle 23">
            <a:extLst>
              <a:ext uri="{FF2B5EF4-FFF2-40B4-BE49-F238E27FC236}">
                <a16:creationId xmlns:a16="http://schemas.microsoft.com/office/drawing/2014/main" id="{4D1AEDF5-4599-4BF3-8B75-60BB267C9B2D}"/>
              </a:ext>
            </a:extLst>
          </p:cNvPr>
          <p:cNvSpPr/>
          <p:nvPr/>
        </p:nvSpPr>
        <p:spPr>
          <a:xfrm>
            <a:off x="5409357" y="2281330"/>
            <a:ext cx="88357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Hafsah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829718-CD10-4A5B-A5A3-7627CEF22D54}"/>
              </a:ext>
            </a:extLst>
          </p:cNvPr>
          <p:cNvSpPr/>
          <p:nvPr/>
        </p:nvSpPr>
        <p:spPr>
          <a:xfrm>
            <a:off x="2602958" y="3972689"/>
            <a:ext cx="654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Lucy</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Speech Bubble: Rectangle with Corners Rounded 25">
            <a:extLst>
              <a:ext uri="{FF2B5EF4-FFF2-40B4-BE49-F238E27FC236}">
                <a16:creationId xmlns:a16="http://schemas.microsoft.com/office/drawing/2014/main" id="{985DF7DB-CB87-40E3-8C78-8F6EA6C5AD95}"/>
              </a:ext>
            </a:extLst>
          </p:cNvPr>
          <p:cNvSpPr/>
          <p:nvPr/>
        </p:nvSpPr>
        <p:spPr>
          <a:xfrm>
            <a:off x="4793404" y="3014825"/>
            <a:ext cx="3814265" cy="1371648"/>
          </a:xfrm>
          <a:prstGeom prst="wedgeRoundRectCallout">
            <a:avLst>
              <a:gd name="adj1" fmla="val -62656"/>
              <a:gd name="adj2" fmla="val 1535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1"/>
                </a:solidFill>
                <a:latin typeface="SassoonCRInfantMedium" panose="02000603020000020003" pitchFamily="2" charset="0"/>
              </a:rPr>
              <a:t>I did 223 x 2 = 446, then I x by 10, then by 5. My answer is 22,300. </a:t>
            </a:r>
          </a:p>
        </p:txBody>
      </p:sp>
      <p:sp>
        <p:nvSpPr>
          <p:cNvPr id="27" name="Speech Bubble: Rectangle with Corners Rounded 26">
            <a:extLst>
              <a:ext uri="{FF2B5EF4-FFF2-40B4-BE49-F238E27FC236}">
                <a16:creationId xmlns:a16="http://schemas.microsoft.com/office/drawing/2014/main" id="{B48A5BD3-6E1C-471C-B0FE-0B30BD153645}"/>
              </a:ext>
            </a:extLst>
          </p:cNvPr>
          <p:cNvSpPr/>
          <p:nvPr/>
        </p:nvSpPr>
        <p:spPr>
          <a:xfrm>
            <a:off x="433551" y="1449470"/>
            <a:ext cx="3814265" cy="1371648"/>
          </a:xfrm>
          <a:prstGeom prst="wedgeRoundRectCallout">
            <a:avLst>
              <a:gd name="adj1" fmla="val 62468"/>
              <a:gd name="adj2" fmla="val 1680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GB" sz="2400" dirty="0">
                <a:solidFill>
                  <a:prstClr val="black"/>
                </a:solidFill>
                <a:latin typeface="SassoonCRInfantMedium" panose="02000603020000020003" pitchFamily="2" charset="0"/>
              </a:rPr>
              <a:t>I did 15 x 2 = 30, then 223 x 10 = 2,230, then x 3. My answer is 6,690. </a:t>
            </a:r>
          </a:p>
        </p:txBody>
      </p:sp>
      <p:sp>
        <p:nvSpPr>
          <p:cNvPr id="12" name="TextBox 11">
            <a:extLst>
              <a:ext uri="{FF2B5EF4-FFF2-40B4-BE49-F238E27FC236}">
                <a16:creationId xmlns:a16="http://schemas.microsoft.com/office/drawing/2014/main" id="{4EA3ED33-F137-444B-8570-6C766B1554D1}"/>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1123553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EA8A0841-0C2C-4108-9C4C-2F5FD375F656}"/>
              </a:ext>
            </a:extLst>
          </p:cNvPr>
          <p:cNvPicPr>
            <a:picLocks noChangeAspect="1"/>
          </p:cNvPicPr>
          <p:nvPr/>
        </p:nvPicPr>
        <p:blipFill>
          <a:blip r:embed="rId3"/>
          <a:stretch>
            <a:fillRect/>
          </a:stretch>
        </p:blipFill>
        <p:spPr>
          <a:xfrm>
            <a:off x="115438" y="136070"/>
            <a:ext cx="8913124" cy="6322100"/>
          </a:xfrm>
          <a:prstGeom prst="rect">
            <a:avLst/>
          </a:prstGeom>
        </p:spPr>
      </p:pic>
      <p:sp>
        <p:nvSpPr>
          <p:cNvPr id="23" name="Rectangle 22">
            <a:extLst>
              <a:ext uri="{FF2B5EF4-FFF2-40B4-BE49-F238E27FC236}">
                <a16:creationId xmlns:a16="http://schemas.microsoft.com/office/drawing/2014/main" id="{2D3DBB67-7072-4ABA-A466-D1313B970CE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Hafsah and Lucy are solving the calculation 223 x 2 x 15.</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Who is correct? Explain why.</a:t>
            </a:r>
          </a:p>
          <a:p>
            <a:r>
              <a:rPr lang="en-GB" sz="2400" dirty="0">
                <a:solidFill>
                  <a:schemeClr val="tx1"/>
                </a:solidFill>
                <a:latin typeface="SassoonCRInfantMedium" panose="02000603020000020003" pitchFamily="2" charset="0"/>
              </a:rPr>
              <a:t>Hafsah is correct because…</a:t>
            </a:r>
          </a:p>
          <a:p>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Lucy is incorrect because…</a:t>
            </a:r>
          </a:p>
          <a:p>
            <a:pPr lvl="0"/>
            <a:endParaRPr lang="en-GB" sz="2800" dirty="0">
              <a:solidFill>
                <a:srgbClr val="E7E6E6">
                  <a:lumMod val="25000"/>
                </a:srgbClr>
              </a:solidFill>
              <a:latin typeface="SassoonCRInfantMedium" panose="02000603020000020003" pitchFamily="2" charset="0"/>
            </a:endParaRPr>
          </a:p>
        </p:txBody>
      </p:sp>
      <p:sp>
        <p:nvSpPr>
          <p:cNvPr id="24" name="Rectangle 23">
            <a:extLst>
              <a:ext uri="{FF2B5EF4-FFF2-40B4-BE49-F238E27FC236}">
                <a16:creationId xmlns:a16="http://schemas.microsoft.com/office/drawing/2014/main" id="{4D1AEDF5-4599-4BF3-8B75-60BB267C9B2D}"/>
              </a:ext>
            </a:extLst>
          </p:cNvPr>
          <p:cNvSpPr/>
          <p:nvPr/>
        </p:nvSpPr>
        <p:spPr>
          <a:xfrm>
            <a:off x="5409357" y="2281330"/>
            <a:ext cx="88357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Hafsah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829718-CD10-4A5B-A5A3-7627CEF22D54}"/>
              </a:ext>
            </a:extLst>
          </p:cNvPr>
          <p:cNvSpPr/>
          <p:nvPr/>
        </p:nvSpPr>
        <p:spPr>
          <a:xfrm>
            <a:off x="2602958" y="3972689"/>
            <a:ext cx="654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Lucy</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Speech Bubble: Rectangle with Corners Rounded 25">
            <a:extLst>
              <a:ext uri="{FF2B5EF4-FFF2-40B4-BE49-F238E27FC236}">
                <a16:creationId xmlns:a16="http://schemas.microsoft.com/office/drawing/2014/main" id="{985DF7DB-CB87-40E3-8C78-8F6EA6C5AD95}"/>
              </a:ext>
            </a:extLst>
          </p:cNvPr>
          <p:cNvSpPr/>
          <p:nvPr/>
        </p:nvSpPr>
        <p:spPr>
          <a:xfrm>
            <a:off x="4793404" y="3014825"/>
            <a:ext cx="3814265" cy="1371648"/>
          </a:xfrm>
          <a:prstGeom prst="wedgeRoundRectCallout">
            <a:avLst>
              <a:gd name="adj1" fmla="val -62656"/>
              <a:gd name="adj2" fmla="val 1535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1"/>
                </a:solidFill>
                <a:latin typeface="SassoonCRInfantMedium" panose="02000603020000020003" pitchFamily="2" charset="0"/>
              </a:rPr>
              <a:t>I did 223 x 2 = 446, then I x by 10, then by 5. My answer is 22,300. </a:t>
            </a:r>
          </a:p>
        </p:txBody>
      </p:sp>
      <p:sp>
        <p:nvSpPr>
          <p:cNvPr id="27" name="Speech Bubble: Rectangle with Corners Rounded 26">
            <a:extLst>
              <a:ext uri="{FF2B5EF4-FFF2-40B4-BE49-F238E27FC236}">
                <a16:creationId xmlns:a16="http://schemas.microsoft.com/office/drawing/2014/main" id="{B48A5BD3-6E1C-471C-B0FE-0B30BD153645}"/>
              </a:ext>
            </a:extLst>
          </p:cNvPr>
          <p:cNvSpPr/>
          <p:nvPr/>
        </p:nvSpPr>
        <p:spPr>
          <a:xfrm>
            <a:off x="433551" y="1449470"/>
            <a:ext cx="3814265" cy="1371648"/>
          </a:xfrm>
          <a:prstGeom prst="wedgeRoundRectCallout">
            <a:avLst>
              <a:gd name="adj1" fmla="val 62468"/>
              <a:gd name="adj2" fmla="val 1680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GB" sz="2400" dirty="0">
                <a:solidFill>
                  <a:prstClr val="black"/>
                </a:solidFill>
                <a:latin typeface="SassoonCRInfantMedium" panose="02000603020000020003" pitchFamily="2" charset="0"/>
              </a:rPr>
              <a:t>I did 15 x 2 = 30, then 223 x 10 = 2,230, then x 3. My answer is 6,690. </a:t>
            </a:r>
          </a:p>
        </p:txBody>
      </p:sp>
      <p:sp>
        <p:nvSpPr>
          <p:cNvPr id="12" name="TextBox 11">
            <a:extLst>
              <a:ext uri="{FF2B5EF4-FFF2-40B4-BE49-F238E27FC236}">
                <a16:creationId xmlns:a16="http://schemas.microsoft.com/office/drawing/2014/main" id="{58C3621A-BACF-4454-B2F1-2EE4171A70D1}"/>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4230485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EA8A0841-0C2C-4108-9C4C-2F5FD375F656}"/>
              </a:ext>
            </a:extLst>
          </p:cNvPr>
          <p:cNvPicPr>
            <a:picLocks noChangeAspect="1"/>
          </p:cNvPicPr>
          <p:nvPr/>
        </p:nvPicPr>
        <p:blipFill>
          <a:blip r:embed="rId3"/>
          <a:stretch>
            <a:fillRect/>
          </a:stretch>
        </p:blipFill>
        <p:spPr>
          <a:xfrm>
            <a:off x="115438" y="136070"/>
            <a:ext cx="8913124" cy="6322100"/>
          </a:xfrm>
          <a:prstGeom prst="rect">
            <a:avLst/>
          </a:prstGeom>
        </p:spPr>
      </p:pic>
      <p:sp>
        <p:nvSpPr>
          <p:cNvPr id="23" name="Rectangle 22">
            <a:extLst>
              <a:ext uri="{FF2B5EF4-FFF2-40B4-BE49-F238E27FC236}">
                <a16:creationId xmlns:a16="http://schemas.microsoft.com/office/drawing/2014/main" id="{2D3DBB67-7072-4ABA-A466-D1313B970CE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Hafsah and Lucy are solving the calculation 223 x 2 x 15.</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Who is correct? Explain why.</a:t>
            </a:r>
          </a:p>
          <a:p>
            <a:r>
              <a:rPr lang="en-GB" sz="2400" dirty="0">
                <a:solidFill>
                  <a:srgbClr val="FF0000"/>
                </a:solidFill>
                <a:latin typeface="SassoonCRInfantMedium" panose="02000603020000020003" pitchFamily="2" charset="0"/>
              </a:rPr>
              <a:t>Hafsah is correct because she has split the calculation into parts to work out the answer.</a:t>
            </a:r>
          </a:p>
          <a:p>
            <a:r>
              <a:rPr lang="en-GB" sz="2400" dirty="0">
                <a:solidFill>
                  <a:srgbClr val="FF0000"/>
                </a:solidFill>
                <a:latin typeface="SassoonCRInfantMedium" panose="02000603020000020003" pitchFamily="2" charset="0"/>
              </a:rPr>
              <a:t>Lucy is incorrect because she has multiplied by 50, not 15. </a:t>
            </a:r>
          </a:p>
          <a:p>
            <a:pPr lvl="0"/>
            <a:endParaRPr lang="en-GB" sz="2800" dirty="0">
              <a:solidFill>
                <a:srgbClr val="E7E6E6">
                  <a:lumMod val="25000"/>
                </a:srgbClr>
              </a:solidFill>
              <a:latin typeface="SassoonCRInfantMedium" panose="02000603020000020003" pitchFamily="2" charset="0"/>
            </a:endParaRPr>
          </a:p>
        </p:txBody>
      </p:sp>
      <p:sp>
        <p:nvSpPr>
          <p:cNvPr id="24" name="Rectangle 23">
            <a:extLst>
              <a:ext uri="{FF2B5EF4-FFF2-40B4-BE49-F238E27FC236}">
                <a16:creationId xmlns:a16="http://schemas.microsoft.com/office/drawing/2014/main" id="{4D1AEDF5-4599-4BF3-8B75-60BB267C9B2D}"/>
              </a:ext>
            </a:extLst>
          </p:cNvPr>
          <p:cNvSpPr/>
          <p:nvPr/>
        </p:nvSpPr>
        <p:spPr>
          <a:xfrm>
            <a:off x="5409357" y="2281330"/>
            <a:ext cx="88357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Hafsah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829718-CD10-4A5B-A5A3-7627CEF22D54}"/>
              </a:ext>
            </a:extLst>
          </p:cNvPr>
          <p:cNvSpPr/>
          <p:nvPr/>
        </p:nvSpPr>
        <p:spPr>
          <a:xfrm>
            <a:off x="2602958" y="3972689"/>
            <a:ext cx="654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Lucy</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Speech Bubble: Rectangle with Corners Rounded 25">
            <a:extLst>
              <a:ext uri="{FF2B5EF4-FFF2-40B4-BE49-F238E27FC236}">
                <a16:creationId xmlns:a16="http://schemas.microsoft.com/office/drawing/2014/main" id="{985DF7DB-CB87-40E3-8C78-8F6EA6C5AD95}"/>
              </a:ext>
            </a:extLst>
          </p:cNvPr>
          <p:cNvSpPr/>
          <p:nvPr/>
        </p:nvSpPr>
        <p:spPr>
          <a:xfrm>
            <a:off x="4793404" y="3014825"/>
            <a:ext cx="3814265" cy="1371648"/>
          </a:xfrm>
          <a:prstGeom prst="wedgeRoundRectCallout">
            <a:avLst>
              <a:gd name="adj1" fmla="val -62656"/>
              <a:gd name="adj2" fmla="val 1535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1"/>
                </a:solidFill>
                <a:latin typeface="SassoonCRInfantMedium" panose="02000603020000020003" pitchFamily="2" charset="0"/>
              </a:rPr>
              <a:t>I did 223 x 2 = 446, then I x by 10, then by 5. My answer is 22,300. </a:t>
            </a:r>
          </a:p>
        </p:txBody>
      </p:sp>
      <p:sp>
        <p:nvSpPr>
          <p:cNvPr id="27" name="Speech Bubble: Rectangle with Corners Rounded 26">
            <a:extLst>
              <a:ext uri="{FF2B5EF4-FFF2-40B4-BE49-F238E27FC236}">
                <a16:creationId xmlns:a16="http://schemas.microsoft.com/office/drawing/2014/main" id="{B48A5BD3-6E1C-471C-B0FE-0B30BD153645}"/>
              </a:ext>
            </a:extLst>
          </p:cNvPr>
          <p:cNvSpPr/>
          <p:nvPr/>
        </p:nvSpPr>
        <p:spPr>
          <a:xfrm>
            <a:off x="433551" y="1449470"/>
            <a:ext cx="3814265" cy="1371648"/>
          </a:xfrm>
          <a:prstGeom prst="wedgeRoundRectCallout">
            <a:avLst>
              <a:gd name="adj1" fmla="val 62468"/>
              <a:gd name="adj2" fmla="val 1680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GB" sz="2400" dirty="0">
                <a:solidFill>
                  <a:prstClr val="black"/>
                </a:solidFill>
                <a:latin typeface="SassoonCRInfantMedium" panose="02000603020000020003" pitchFamily="2" charset="0"/>
              </a:rPr>
              <a:t>I did 15 x 2 = 30, then 223 x 10 = 2,230, then x 3. My answer is 6,690. </a:t>
            </a:r>
          </a:p>
        </p:txBody>
      </p:sp>
      <p:sp>
        <p:nvSpPr>
          <p:cNvPr id="12" name="TextBox 11">
            <a:extLst>
              <a:ext uri="{FF2B5EF4-FFF2-40B4-BE49-F238E27FC236}">
                <a16:creationId xmlns:a16="http://schemas.microsoft.com/office/drawing/2014/main" id="{A906AFF6-EFE4-4229-88DE-54AE3F6BFCF5}"/>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213798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number to its multiple.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48A17515-4E17-4845-96B7-5C0BD8ED9BD4}"/>
              </a:ext>
            </a:extLst>
          </p:cNvPr>
          <p:cNvGraphicFramePr>
            <a:graphicFrameLocks noGrp="1"/>
          </p:cNvGraphicFramePr>
          <p:nvPr>
            <p:extLst>
              <p:ext uri="{D42A27DB-BD31-4B8C-83A1-F6EECF244321}">
                <p14:modId xmlns:p14="http://schemas.microsoft.com/office/powerpoint/2010/main" val="3379252407"/>
              </p:ext>
            </p:extLst>
          </p:nvPr>
        </p:nvGraphicFramePr>
        <p:xfrm>
          <a:off x="1967938" y="1442261"/>
          <a:ext cx="5208123" cy="3443398"/>
        </p:xfrm>
        <a:graphic>
          <a:graphicData uri="http://schemas.openxmlformats.org/drawingml/2006/table">
            <a:tbl>
              <a:tblPr firstRow="1" bandRow="1">
                <a:tableStyleId>{5C22544A-7EE6-4342-B048-85BDC9FD1C3A}</a:tableStyleId>
              </a:tblPr>
              <a:tblGrid>
                <a:gridCol w="1736041">
                  <a:extLst>
                    <a:ext uri="{9D8B030D-6E8A-4147-A177-3AD203B41FA5}">
                      <a16:colId xmlns:a16="http://schemas.microsoft.com/office/drawing/2014/main" val="906732488"/>
                    </a:ext>
                  </a:extLst>
                </a:gridCol>
                <a:gridCol w="1736041">
                  <a:extLst>
                    <a:ext uri="{9D8B030D-6E8A-4147-A177-3AD203B41FA5}">
                      <a16:colId xmlns:a16="http://schemas.microsoft.com/office/drawing/2014/main" val="1098579741"/>
                    </a:ext>
                  </a:extLst>
                </a:gridCol>
                <a:gridCol w="1736041">
                  <a:extLst>
                    <a:ext uri="{9D8B030D-6E8A-4147-A177-3AD203B41FA5}">
                      <a16:colId xmlns:a16="http://schemas.microsoft.com/office/drawing/2014/main" val="2669431506"/>
                    </a:ext>
                  </a:extLst>
                </a:gridCol>
              </a:tblGrid>
              <a:tr h="575158">
                <a:tc>
                  <a:txBody>
                    <a:bodyPr/>
                    <a:lstStyle/>
                    <a:p>
                      <a:pPr algn="ctr"/>
                      <a:r>
                        <a:rPr lang="en-GB" sz="2500" b="1" dirty="0">
                          <a:solidFill>
                            <a:schemeClr val="tx1"/>
                          </a:solidFill>
                          <a:latin typeface="Century Gothic" panose="020B0502020202020204" pitchFamily="34" charset="0"/>
                        </a:rPr>
                        <a:t>Number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endParaRPr lang="en-GB" sz="2500" b="1" dirty="0">
                        <a:solidFill>
                          <a:schemeClr val="tx1"/>
                        </a:solidFill>
                        <a:latin typeface="Century Gothic" panose="020B0502020202020204" pitchFamily="34" charset="0"/>
                      </a:endParaRPr>
                    </a:p>
                  </a:txBody>
                  <a:tcPr marL="105674" marR="105674" marT="52837" marB="528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Multiple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3516856"/>
                  </a:ext>
                </a:extLst>
              </a:tr>
              <a:tr h="754800">
                <a:tc>
                  <a:txBody>
                    <a:bodyPr/>
                    <a:lstStyle/>
                    <a:p>
                      <a:pPr algn="ctr"/>
                      <a:r>
                        <a:rPr lang="en-GB" sz="2500" b="1" dirty="0">
                          <a:solidFill>
                            <a:schemeClr val="tx1"/>
                          </a:solidFill>
                          <a:latin typeface="Century Gothic" panose="020B0502020202020204" pitchFamily="34" charset="0"/>
                        </a:rPr>
                        <a:t>6</a:t>
                      </a:r>
                    </a:p>
                  </a:txBody>
                  <a:tcPr marL="0" marR="0" marT="0" marB="0"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400" dirty="0">
                        <a:solidFill>
                          <a:schemeClr val="tx1"/>
                        </a:solidFill>
                        <a:latin typeface="SassoonCRInfantMedium" panose="02000603020000020003"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1" dirty="0">
                          <a:solidFill>
                            <a:schemeClr val="tx1"/>
                          </a:solidFill>
                          <a:latin typeface="Century Gothic" panose="020B0502020202020204" pitchFamily="34" charset="0"/>
                        </a:rPr>
                        <a:t>32</a:t>
                      </a:r>
                    </a:p>
                  </a:txBody>
                  <a:tcPr marL="0" marR="0" marT="0" marB="0"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6549010"/>
                  </a:ext>
                </a:extLst>
              </a:tr>
              <a:tr h="301920">
                <a:tc>
                  <a:txBody>
                    <a:bodyPr/>
                    <a:lstStyle/>
                    <a:p>
                      <a:pPr algn="ctr"/>
                      <a:endParaRPr lang="en-GB" sz="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endParaRPr lang="en-GB" sz="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3198605"/>
                  </a:ext>
                </a:extLst>
              </a:tr>
              <a:tr h="754800">
                <a:tc>
                  <a:txBody>
                    <a:bodyPr/>
                    <a:lstStyle/>
                    <a:p>
                      <a:pPr algn="ctr"/>
                      <a:r>
                        <a:rPr lang="en-GB" sz="2500" b="1" dirty="0">
                          <a:solidFill>
                            <a:schemeClr val="tx1"/>
                          </a:solidFill>
                          <a:latin typeface="Century Gothic" panose="020B0502020202020204" pitchFamily="34" charset="0"/>
                        </a:rPr>
                        <a:t>4</a:t>
                      </a:r>
                    </a:p>
                  </a:txBody>
                  <a:tcPr marL="191720" marR="191720" marT="95859" marB="9585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400" dirty="0">
                        <a:solidFill>
                          <a:schemeClr val="tx1"/>
                        </a:solidFill>
                        <a:latin typeface="SassoonCRInfantMedium" panose="02000603020000020003"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1" dirty="0">
                          <a:solidFill>
                            <a:schemeClr val="tx1"/>
                          </a:solidFill>
                          <a:latin typeface="Century Gothic" panose="020B0502020202020204" pitchFamily="34" charset="0"/>
                        </a:rPr>
                        <a:t>35</a:t>
                      </a:r>
                    </a:p>
                  </a:txBody>
                  <a:tcPr marL="191720" marR="191720" marT="95859" marB="9585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801552"/>
                  </a:ext>
                </a:extLst>
              </a:tr>
              <a:tr h="301920">
                <a:tc>
                  <a:txBody>
                    <a:bodyPr/>
                    <a:lstStyle/>
                    <a:p>
                      <a:pPr algn="ctr"/>
                      <a:endParaRPr lang="en-GB" sz="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endParaRPr lang="en-GB" sz="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921153"/>
                  </a:ext>
                </a:extLst>
              </a:tr>
              <a:tr h="754800">
                <a:tc>
                  <a:txBody>
                    <a:bodyPr/>
                    <a:lstStyle/>
                    <a:p>
                      <a:pPr algn="ctr"/>
                      <a:r>
                        <a:rPr lang="en-GB" sz="2500" b="1" dirty="0">
                          <a:solidFill>
                            <a:schemeClr val="tx1"/>
                          </a:solidFill>
                          <a:latin typeface="Century Gothic" panose="020B0502020202020204" pitchFamily="34" charset="0"/>
                        </a:rPr>
                        <a:t>7</a:t>
                      </a:r>
                    </a:p>
                  </a:txBody>
                  <a:tcPr marL="191720" marR="191720" marT="95859" marB="9585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400" dirty="0">
                        <a:solidFill>
                          <a:schemeClr val="tx1"/>
                        </a:solidFill>
                        <a:latin typeface="SassoonCRInfantMedium" panose="02000603020000020003"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1" dirty="0">
                          <a:solidFill>
                            <a:schemeClr val="tx1"/>
                          </a:solidFill>
                          <a:latin typeface="Century Gothic" panose="020B0502020202020204" pitchFamily="34" charset="0"/>
                        </a:rPr>
                        <a:t>54</a:t>
                      </a:r>
                    </a:p>
                  </a:txBody>
                  <a:tcPr marL="191720" marR="191720" marT="95859" marB="9585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7994461"/>
                  </a:ext>
                </a:extLst>
              </a:tr>
            </a:tbl>
          </a:graphicData>
        </a:graphic>
      </p:graphicFrame>
      <p:sp>
        <p:nvSpPr>
          <p:cNvPr id="9" name="TextBox 8">
            <a:extLst>
              <a:ext uri="{FF2B5EF4-FFF2-40B4-BE49-F238E27FC236}">
                <a16:creationId xmlns:a16="http://schemas.microsoft.com/office/drawing/2014/main" id="{961B36B4-3834-424C-B803-318416345050}"/>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36917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Kian is estimating the cost of 3 items.</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calculation would give him the best estimation?</a:t>
            </a:r>
          </a:p>
          <a:p>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a.									b. </a:t>
            </a: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Explain why.</a:t>
            </a:r>
            <a:endParaRPr lang="en-GB" sz="2800" dirty="0">
              <a:solidFill>
                <a:srgbClr val="FF0000"/>
              </a:solidFill>
              <a:latin typeface="SassoonCRInfantMedium" panose="02000603020000020003" pitchFamily="2" charset="0"/>
            </a:endParaRPr>
          </a:p>
        </p:txBody>
      </p:sp>
      <p:sp>
        <p:nvSpPr>
          <p:cNvPr id="7" name="Rectangle: Rounded Corners 6">
            <a:extLst>
              <a:ext uri="{FF2B5EF4-FFF2-40B4-BE49-F238E27FC236}">
                <a16:creationId xmlns:a16="http://schemas.microsoft.com/office/drawing/2014/main" id="{DC4CED93-A40F-40FD-A5ED-650C5BC970E8}"/>
              </a:ext>
            </a:extLst>
          </p:cNvPr>
          <p:cNvSpPr/>
          <p:nvPr/>
        </p:nvSpPr>
        <p:spPr>
          <a:xfrm>
            <a:off x="378069" y="1566389"/>
            <a:ext cx="8387862" cy="860292"/>
          </a:xfrm>
          <a:prstGeom prst="roundRect">
            <a:avLst/>
          </a:prstGeom>
          <a:solidFill>
            <a:schemeClr val="accent4">
              <a:lumMod val="20000"/>
              <a:lumOff val="80000"/>
            </a:schemeClr>
          </a:solidFill>
          <a:ln w="28575" cap="flat" cmpd="sng" algn="ctr">
            <a:solidFill>
              <a:sysClr val="windowText" lastClr="000000"/>
            </a:solidFill>
            <a:prstDash val="solid"/>
            <a:miter lim="800000"/>
          </a:ln>
          <a:effectLst/>
        </p:spPr>
        <p:txBody>
          <a:bodyPr lIns="0" tIns="0" rIns="0" bIns="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T-shirt = £14.99;  Jeans = £29.99</a:t>
            </a:r>
            <a:r>
              <a:rPr lang="en-GB" sz="2800" dirty="0">
                <a:solidFill>
                  <a:prstClr val="black"/>
                </a:solidFill>
                <a:latin typeface="SassoonCRInfantMedium" panose="02000603020000020003" pitchFamily="2" charset="0"/>
              </a:rPr>
              <a:t>;  </a:t>
            </a:r>
            <a:r>
              <a:rPr kumimoji="0" lang="en-GB" sz="2800"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Jacket = £34.99</a:t>
            </a:r>
          </a:p>
        </p:txBody>
      </p:sp>
      <p:sp>
        <p:nvSpPr>
          <p:cNvPr id="9" name="Rectangle: Rounded Corners 8">
            <a:extLst>
              <a:ext uri="{FF2B5EF4-FFF2-40B4-BE49-F238E27FC236}">
                <a16:creationId xmlns:a16="http://schemas.microsoft.com/office/drawing/2014/main" id="{C768F2F4-628B-4138-B8A2-E43BEF6052B2}"/>
              </a:ext>
            </a:extLst>
          </p:cNvPr>
          <p:cNvSpPr/>
          <p:nvPr/>
        </p:nvSpPr>
        <p:spPr>
          <a:xfrm>
            <a:off x="761869" y="3393838"/>
            <a:ext cx="2904524" cy="582920"/>
          </a:xfrm>
          <a:prstGeom prst="roundRect">
            <a:avLst/>
          </a:prstGeom>
          <a:solidFill>
            <a:schemeClr val="accent6">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SassoonCRInfantMedium" panose="02000603020000020003"/>
                <a:ea typeface="+mn-ea"/>
                <a:cs typeface="+mn-cs"/>
              </a:rPr>
              <a:t>15 + 30 + 35</a:t>
            </a:r>
          </a:p>
        </p:txBody>
      </p:sp>
      <p:sp>
        <p:nvSpPr>
          <p:cNvPr id="10" name="Rectangle: Rounded Corners 9">
            <a:extLst>
              <a:ext uri="{FF2B5EF4-FFF2-40B4-BE49-F238E27FC236}">
                <a16:creationId xmlns:a16="http://schemas.microsoft.com/office/drawing/2014/main" id="{F88D9029-637F-4587-BEFC-91F8D057E037}"/>
              </a:ext>
            </a:extLst>
          </p:cNvPr>
          <p:cNvSpPr/>
          <p:nvPr/>
        </p:nvSpPr>
        <p:spPr>
          <a:xfrm>
            <a:off x="4815283" y="3393838"/>
            <a:ext cx="2904524" cy="582920"/>
          </a:xfrm>
          <a:prstGeom prst="roundRect">
            <a:avLst/>
          </a:prstGeom>
          <a:solidFill>
            <a:schemeClr val="accent6">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SassoonCRInfantMedium" panose="02000603020000020003"/>
                <a:ea typeface="+mn-ea"/>
                <a:cs typeface="+mn-cs"/>
              </a:rPr>
              <a:t>14 + 29 + 34</a:t>
            </a:r>
          </a:p>
        </p:txBody>
      </p:sp>
      <p:sp>
        <p:nvSpPr>
          <p:cNvPr id="11" name="TextBox 10">
            <a:extLst>
              <a:ext uri="{FF2B5EF4-FFF2-40B4-BE49-F238E27FC236}">
                <a16:creationId xmlns:a16="http://schemas.microsoft.com/office/drawing/2014/main" id="{35577865-1F3A-4985-93FA-A17D9B1C982B}"/>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713967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Kian is estimating the cost of 3 items.</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calculation would give him the best estimation?</a:t>
            </a:r>
          </a:p>
          <a:p>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a.									b. </a:t>
            </a: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Explain why.</a:t>
            </a:r>
            <a:endParaRPr lang="en-GB" sz="2800" dirty="0">
              <a:solidFill>
                <a:srgbClr val="FF0000"/>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Calculation a would give the best estimation because…</a:t>
            </a:r>
            <a:endParaRPr lang="en-GB" sz="2000" dirty="0">
              <a:solidFill>
                <a:schemeClr val="tx1"/>
              </a:solidFill>
              <a:latin typeface="SassoonCRInfantMedium" panose="02000603020000020003" pitchFamily="2" charset="0"/>
            </a:endParaRPr>
          </a:p>
        </p:txBody>
      </p:sp>
      <p:sp>
        <p:nvSpPr>
          <p:cNvPr id="9" name="Rectangle: Rounded Corners 8">
            <a:extLst>
              <a:ext uri="{FF2B5EF4-FFF2-40B4-BE49-F238E27FC236}">
                <a16:creationId xmlns:a16="http://schemas.microsoft.com/office/drawing/2014/main" id="{C768F2F4-628B-4138-B8A2-E43BEF6052B2}"/>
              </a:ext>
            </a:extLst>
          </p:cNvPr>
          <p:cNvSpPr/>
          <p:nvPr/>
        </p:nvSpPr>
        <p:spPr>
          <a:xfrm>
            <a:off x="761869" y="3393838"/>
            <a:ext cx="2904524" cy="582920"/>
          </a:xfrm>
          <a:prstGeom prst="roundRect">
            <a:avLst/>
          </a:prstGeom>
          <a:solidFill>
            <a:schemeClr val="accent6">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SassoonCRInfantMedium" panose="02000603020000020003"/>
                <a:ea typeface="+mn-ea"/>
                <a:cs typeface="+mn-cs"/>
              </a:rPr>
              <a:t>15 + 30 + 35</a:t>
            </a:r>
          </a:p>
        </p:txBody>
      </p:sp>
      <p:sp>
        <p:nvSpPr>
          <p:cNvPr id="10" name="Rectangle: Rounded Corners 9">
            <a:extLst>
              <a:ext uri="{FF2B5EF4-FFF2-40B4-BE49-F238E27FC236}">
                <a16:creationId xmlns:a16="http://schemas.microsoft.com/office/drawing/2014/main" id="{F88D9029-637F-4587-BEFC-91F8D057E037}"/>
              </a:ext>
            </a:extLst>
          </p:cNvPr>
          <p:cNvSpPr/>
          <p:nvPr/>
        </p:nvSpPr>
        <p:spPr>
          <a:xfrm>
            <a:off x="4815283" y="3393838"/>
            <a:ext cx="2904524" cy="582920"/>
          </a:xfrm>
          <a:prstGeom prst="roundRect">
            <a:avLst/>
          </a:prstGeom>
          <a:solidFill>
            <a:schemeClr val="accent6">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SassoonCRInfantMedium" panose="02000603020000020003"/>
                <a:ea typeface="+mn-ea"/>
                <a:cs typeface="+mn-cs"/>
              </a:rPr>
              <a:t>14 + 29 + 34</a:t>
            </a:r>
          </a:p>
        </p:txBody>
      </p:sp>
      <p:sp>
        <p:nvSpPr>
          <p:cNvPr id="11" name="Rectangle: Rounded Corners 10">
            <a:extLst>
              <a:ext uri="{FF2B5EF4-FFF2-40B4-BE49-F238E27FC236}">
                <a16:creationId xmlns:a16="http://schemas.microsoft.com/office/drawing/2014/main" id="{8987A94A-4AF1-4FBC-A055-B2DDB3C674F5}"/>
              </a:ext>
            </a:extLst>
          </p:cNvPr>
          <p:cNvSpPr/>
          <p:nvPr/>
        </p:nvSpPr>
        <p:spPr>
          <a:xfrm>
            <a:off x="378069" y="1566389"/>
            <a:ext cx="8387862" cy="860292"/>
          </a:xfrm>
          <a:prstGeom prst="roundRect">
            <a:avLst/>
          </a:prstGeom>
          <a:solidFill>
            <a:schemeClr val="accent4">
              <a:lumMod val="20000"/>
              <a:lumOff val="80000"/>
            </a:schemeClr>
          </a:solidFill>
          <a:ln w="28575" cap="flat" cmpd="sng" algn="ctr">
            <a:solidFill>
              <a:sysClr val="windowText" lastClr="000000"/>
            </a:solidFill>
            <a:prstDash val="solid"/>
            <a:miter lim="800000"/>
          </a:ln>
          <a:effectLst/>
        </p:spPr>
        <p:txBody>
          <a:bodyPr lIns="0" tIns="0" rIns="0" bIns="0" rtlCol="0" anchor="ctr"/>
          <a:lstStyle/>
          <a:p>
            <a:pPr lvl="0" algn="ctr" defTabSz="514350">
              <a:defRPr/>
            </a:pPr>
            <a:r>
              <a:rPr lang="en-GB" sz="2800" dirty="0">
                <a:solidFill>
                  <a:prstClr val="black"/>
                </a:solidFill>
                <a:latin typeface="SassoonCRInfantMedium" panose="02000603020000020003" pitchFamily="2" charset="0"/>
              </a:rPr>
              <a:t>T-shirt = £14.99;  Jeans = £29.99;  Jacket = £34.99</a:t>
            </a:r>
          </a:p>
        </p:txBody>
      </p:sp>
      <p:sp>
        <p:nvSpPr>
          <p:cNvPr id="12" name="TextBox 11">
            <a:extLst>
              <a:ext uri="{FF2B5EF4-FFF2-40B4-BE49-F238E27FC236}">
                <a16:creationId xmlns:a16="http://schemas.microsoft.com/office/drawing/2014/main" id="{D6AC637B-801A-4ED7-A7D0-051CF0ACF2DF}"/>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3177044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Kian is estimating the cost of 3 items.</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calculation would give him the best estimation?</a:t>
            </a:r>
          </a:p>
          <a:p>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a.									b. </a:t>
            </a: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Explain why.</a:t>
            </a:r>
            <a:endParaRPr lang="en-GB" sz="2800" dirty="0">
              <a:solidFill>
                <a:srgbClr val="FF0000"/>
              </a:solidFill>
              <a:latin typeface="SassoonCRInfantMedium" panose="02000603020000020003" pitchFamily="2" charset="0"/>
            </a:endParaRPr>
          </a:p>
          <a:p>
            <a:r>
              <a:rPr lang="en-GB" sz="2400" dirty="0">
                <a:solidFill>
                  <a:srgbClr val="FF0000"/>
                </a:solidFill>
                <a:latin typeface="SassoonCRInfantMedium" panose="02000603020000020003" pitchFamily="2" charset="0"/>
              </a:rPr>
              <a:t>Calculation a would give the best estimation because the numbers have been correctly rounded up to the nearest £1 whereas calculation b has been incorrectly rounded down to the nearest £1.</a:t>
            </a:r>
            <a:endParaRPr lang="en-GB" sz="2000" dirty="0">
              <a:solidFill>
                <a:srgbClr val="FF0000"/>
              </a:solidFill>
              <a:latin typeface="SassoonCRInfantMedium" panose="02000603020000020003" pitchFamily="2" charset="0"/>
            </a:endParaRPr>
          </a:p>
        </p:txBody>
      </p:sp>
      <p:sp>
        <p:nvSpPr>
          <p:cNvPr id="9" name="Rectangle: Rounded Corners 8">
            <a:extLst>
              <a:ext uri="{FF2B5EF4-FFF2-40B4-BE49-F238E27FC236}">
                <a16:creationId xmlns:a16="http://schemas.microsoft.com/office/drawing/2014/main" id="{C768F2F4-628B-4138-B8A2-E43BEF6052B2}"/>
              </a:ext>
            </a:extLst>
          </p:cNvPr>
          <p:cNvSpPr/>
          <p:nvPr/>
        </p:nvSpPr>
        <p:spPr>
          <a:xfrm>
            <a:off x="761869" y="3393838"/>
            <a:ext cx="2904524" cy="582920"/>
          </a:xfrm>
          <a:prstGeom prst="roundRect">
            <a:avLst/>
          </a:prstGeom>
          <a:solidFill>
            <a:schemeClr val="accent6">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SassoonCRInfantMedium" panose="02000603020000020003"/>
                <a:ea typeface="+mn-ea"/>
                <a:cs typeface="+mn-cs"/>
              </a:rPr>
              <a:t>15 + 30 + 35</a:t>
            </a:r>
          </a:p>
        </p:txBody>
      </p:sp>
      <p:sp>
        <p:nvSpPr>
          <p:cNvPr id="10" name="Rectangle: Rounded Corners 9">
            <a:extLst>
              <a:ext uri="{FF2B5EF4-FFF2-40B4-BE49-F238E27FC236}">
                <a16:creationId xmlns:a16="http://schemas.microsoft.com/office/drawing/2014/main" id="{F88D9029-637F-4587-BEFC-91F8D057E037}"/>
              </a:ext>
            </a:extLst>
          </p:cNvPr>
          <p:cNvSpPr/>
          <p:nvPr/>
        </p:nvSpPr>
        <p:spPr>
          <a:xfrm>
            <a:off x="4815283" y="3393838"/>
            <a:ext cx="2904524" cy="582920"/>
          </a:xfrm>
          <a:prstGeom prst="roundRect">
            <a:avLst/>
          </a:prstGeom>
          <a:solidFill>
            <a:schemeClr val="accent6">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SassoonCRInfantMedium" panose="02000603020000020003"/>
                <a:ea typeface="+mn-ea"/>
                <a:cs typeface="+mn-cs"/>
              </a:rPr>
              <a:t>14 + 29 + 34</a:t>
            </a:r>
          </a:p>
        </p:txBody>
      </p:sp>
      <p:sp>
        <p:nvSpPr>
          <p:cNvPr id="11" name="Rectangle: Rounded Corners 10">
            <a:extLst>
              <a:ext uri="{FF2B5EF4-FFF2-40B4-BE49-F238E27FC236}">
                <a16:creationId xmlns:a16="http://schemas.microsoft.com/office/drawing/2014/main" id="{D764C610-47B2-4C46-AD0C-4C06897690E2}"/>
              </a:ext>
            </a:extLst>
          </p:cNvPr>
          <p:cNvSpPr/>
          <p:nvPr/>
        </p:nvSpPr>
        <p:spPr>
          <a:xfrm>
            <a:off x="378069" y="1566389"/>
            <a:ext cx="8387862" cy="860292"/>
          </a:xfrm>
          <a:prstGeom prst="roundRect">
            <a:avLst/>
          </a:prstGeom>
          <a:solidFill>
            <a:schemeClr val="accent4">
              <a:lumMod val="20000"/>
              <a:lumOff val="80000"/>
            </a:schemeClr>
          </a:solidFill>
          <a:ln w="28575" cap="flat" cmpd="sng" algn="ctr">
            <a:solidFill>
              <a:sysClr val="windowText" lastClr="000000"/>
            </a:solidFill>
            <a:prstDash val="solid"/>
            <a:miter lim="800000"/>
          </a:ln>
          <a:effectLst/>
        </p:spPr>
        <p:txBody>
          <a:bodyPr lIns="0" tIns="0" rIns="0" bIns="0" rtlCol="0" anchor="ctr"/>
          <a:lstStyle/>
          <a:p>
            <a:pPr lvl="0" algn="ctr" defTabSz="514350">
              <a:defRPr/>
            </a:pPr>
            <a:r>
              <a:rPr lang="en-GB" sz="2800" dirty="0">
                <a:solidFill>
                  <a:prstClr val="black"/>
                </a:solidFill>
                <a:latin typeface="SassoonCRInfantMedium" panose="02000603020000020003" pitchFamily="2" charset="0"/>
              </a:rPr>
              <a:t>T-shirt = £14.99;  Jeans = £29.99;  Jacket = £34.99</a:t>
            </a:r>
          </a:p>
        </p:txBody>
      </p:sp>
      <p:sp>
        <p:nvSpPr>
          <p:cNvPr id="12" name="TextBox 11">
            <a:extLst>
              <a:ext uri="{FF2B5EF4-FFF2-40B4-BE49-F238E27FC236}">
                <a16:creationId xmlns:a16="http://schemas.microsoft.com/office/drawing/2014/main" id="{4214F1FE-F538-489C-A351-490E489209F8}"/>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44061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number to its multiple.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3" name="Straight Connector 2">
            <a:extLst>
              <a:ext uri="{FF2B5EF4-FFF2-40B4-BE49-F238E27FC236}">
                <a16:creationId xmlns:a16="http://schemas.microsoft.com/office/drawing/2014/main" id="{9FCA2D06-9DCB-41DE-B1E6-E4E45F6394BD}"/>
              </a:ext>
            </a:extLst>
          </p:cNvPr>
          <p:cNvCxnSpPr/>
          <p:nvPr/>
        </p:nvCxnSpPr>
        <p:spPr>
          <a:xfrm>
            <a:off x="3617843" y="2372139"/>
            <a:ext cx="1855305" cy="21866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16ECBB-E617-45D7-87FE-A8D8958ADD15}"/>
              </a:ext>
            </a:extLst>
          </p:cNvPr>
          <p:cNvCxnSpPr>
            <a:cxnSpLocks/>
          </p:cNvCxnSpPr>
          <p:nvPr/>
        </p:nvCxnSpPr>
        <p:spPr>
          <a:xfrm flipV="1">
            <a:off x="3617843" y="2372139"/>
            <a:ext cx="1855305" cy="10568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BD0EA3-E7FD-4521-A5AA-F3E776D468F4}"/>
              </a:ext>
            </a:extLst>
          </p:cNvPr>
          <p:cNvCxnSpPr>
            <a:cxnSpLocks/>
          </p:cNvCxnSpPr>
          <p:nvPr/>
        </p:nvCxnSpPr>
        <p:spPr>
          <a:xfrm flipV="1">
            <a:off x="3617843" y="3467099"/>
            <a:ext cx="1855305" cy="10568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48A17515-4E17-4845-96B7-5C0BD8ED9BD4}"/>
              </a:ext>
            </a:extLst>
          </p:cNvPr>
          <p:cNvGraphicFramePr>
            <a:graphicFrameLocks noGrp="1"/>
          </p:cNvGraphicFramePr>
          <p:nvPr/>
        </p:nvGraphicFramePr>
        <p:xfrm>
          <a:off x="1967938" y="1442261"/>
          <a:ext cx="5208123" cy="3443398"/>
        </p:xfrm>
        <a:graphic>
          <a:graphicData uri="http://schemas.openxmlformats.org/drawingml/2006/table">
            <a:tbl>
              <a:tblPr firstRow="1" bandRow="1">
                <a:tableStyleId>{5C22544A-7EE6-4342-B048-85BDC9FD1C3A}</a:tableStyleId>
              </a:tblPr>
              <a:tblGrid>
                <a:gridCol w="1736041">
                  <a:extLst>
                    <a:ext uri="{9D8B030D-6E8A-4147-A177-3AD203B41FA5}">
                      <a16:colId xmlns:a16="http://schemas.microsoft.com/office/drawing/2014/main" val="906732488"/>
                    </a:ext>
                  </a:extLst>
                </a:gridCol>
                <a:gridCol w="1736041">
                  <a:extLst>
                    <a:ext uri="{9D8B030D-6E8A-4147-A177-3AD203B41FA5}">
                      <a16:colId xmlns:a16="http://schemas.microsoft.com/office/drawing/2014/main" val="1098579741"/>
                    </a:ext>
                  </a:extLst>
                </a:gridCol>
                <a:gridCol w="1736041">
                  <a:extLst>
                    <a:ext uri="{9D8B030D-6E8A-4147-A177-3AD203B41FA5}">
                      <a16:colId xmlns:a16="http://schemas.microsoft.com/office/drawing/2014/main" val="2669431506"/>
                    </a:ext>
                  </a:extLst>
                </a:gridCol>
              </a:tblGrid>
              <a:tr h="575158">
                <a:tc>
                  <a:txBody>
                    <a:bodyPr/>
                    <a:lstStyle/>
                    <a:p>
                      <a:pPr algn="ctr"/>
                      <a:r>
                        <a:rPr lang="en-GB" sz="2500" b="1" dirty="0">
                          <a:solidFill>
                            <a:schemeClr val="tx1"/>
                          </a:solidFill>
                          <a:latin typeface="Century Gothic" panose="020B0502020202020204" pitchFamily="34" charset="0"/>
                        </a:rPr>
                        <a:t>Number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endParaRPr lang="en-GB" sz="2500" b="1" dirty="0">
                        <a:solidFill>
                          <a:schemeClr val="tx1"/>
                        </a:solidFill>
                        <a:latin typeface="Century Gothic" panose="020B0502020202020204" pitchFamily="34" charset="0"/>
                      </a:endParaRPr>
                    </a:p>
                  </a:txBody>
                  <a:tcPr marL="105674" marR="105674" marT="52837" marB="528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Multiple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3516856"/>
                  </a:ext>
                </a:extLst>
              </a:tr>
              <a:tr h="754800">
                <a:tc>
                  <a:txBody>
                    <a:bodyPr/>
                    <a:lstStyle/>
                    <a:p>
                      <a:pPr algn="ctr"/>
                      <a:r>
                        <a:rPr lang="en-GB" sz="2500" b="1" dirty="0">
                          <a:solidFill>
                            <a:schemeClr val="tx1"/>
                          </a:solidFill>
                          <a:latin typeface="Century Gothic" panose="020B0502020202020204" pitchFamily="34" charset="0"/>
                        </a:rPr>
                        <a:t>6</a:t>
                      </a:r>
                    </a:p>
                  </a:txBody>
                  <a:tcPr marL="0" marR="0" marT="0" marB="0"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400" dirty="0">
                        <a:solidFill>
                          <a:schemeClr val="tx1"/>
                        </a:solidFill>
                        <a:latin typeface="SassoonCRInfantMedium" panose="02000603020000020003"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1" dirty="0">
                          <a:solidFill>
                            <a:schemeClr val="tx1"/>
                          </a:solidFill>
                          <a:latin typeface="Century Gothic" panose="020B0502020202020204" pitchFamily="34" charset="0"/>
                        </a:rPr>
                        <a:t>32</a:t>
                      </a:r>
                    </a:p>
                  </a:txBody>
                  <a:tcPr marL="0" marR="0" marT="0" marB="0"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6549010"/>
                  </a:ext>
                </a:extLst>
              </a:tr>
              <a:tr h="301920">
                <a:tc>
                  <a:txBody>
                    <a:bodyPr/>
                    <a:lstStyle/>
                    <a:p>
                      <a:pPr algn="ctr"/>
                      <a:endParaRPr lang="en-GB" sz="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endParaRPr lang="en-GB" sz="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3198605"/>
                  </a:ext>
                </a:extLst>
              </a:tr>
              <a:tr h="754800">
                <a:tc>
                  <a:txBody>
                    <a:bodyPr/>
                    <a:lstStyle/>
                    <a:p>
                      <a:pPr algn="ctr"/>
                      <a:r>
                        <a:rPr lang="en-GB" sz="2500" b="1" dirty="0">
                          <a:solidFill>
                            <a:schemeClr val="tx1"/>
                          </a:solidFill>
                          <a:latin typeface="Century Gothic" panose="020B0502020202020204" pitchFamily="34" charset="0"/>
                        </a:rPr>
                        <a:t>4</a:t>
                      </a:r>
                    </a:p>
                  </a:txBody>
                  <a:tcPr marL="191720" marR="191720" marT="95859" marB="9585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400" dirty="0">
                        <a:solidFill>
                          <a:schemeClr val="tx1"/>
                        </a:solidFill>
                        <a:latin typeface="SassoonCRInfantMedium" panose="02000603020000020003"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1" dirty="0">
                          <a:solidFill>
                            <a:schemeClr val="tx1"/>
                          </a:solidFill>
                          <a:latin typeface="Century Gothic" panose="020B0502020202020204" pitchFamily="34" charset="0"/>
                        </a:rPr>
                        <a:t>35</a:t>
                      </a:r>
                    </a:p>
                  </a:txBody>
                  <a:tcPr marL="191720" marR="191720" marT="95859" marB="9585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801552"/>
                  </a:ext>
                </a:extLst>
              </a:tr>
              <a:tr h="301920">
                <a:tc>
                  <a:txBody>
                    <a:bodyPr/>
                    <a:lstStyle/>
                    <a:p>
                      <a:pPr algn="ctr"/>
                      <a:endParaRPr lang="en-GB" sz="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endParaRPr lang="en-GB" sz="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921153"/>
                  </a:ext>
                </a:extLst>
              </a:tr>
              <a:tr h="754800">
                <a:tc>
                  <a:txBody>
                    <a:bodyPr/>
                    <a:lstStyle/>
                    <a:p>
                      <a:pPr algn="ctr"/>
                      <a:r>
                        <a:rPr lang="en-GB" sz="2500" b="1" dirty="0">
                          <a:solidFill>
                            <a:schemeClr val="tx1"/>
                          </a:solidFill>
                          <a:latin typeface="Century Gothic" panose="020B0502020202020204" pitchFamily="34" charset="0"/>
                        </a:rPr>
                        <a:t>7</a:t>
                      </a:r>
                    </a:p>
                  </a:txBody>
                  <a:tcPr marL="191720" marR="191720" marT="95859" marB="9585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400" dirty="0">
                        <a:solidFill>
                          <a:schemeClr val="tx1"/>
                        </a:solidFill>
                        <a:latin typeface="SassoonCRInfantMedium" panose="02000603020000020003"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1" dirty="0">
                          <a:solidFill>
                            <a:schemeClr val="tx1"/>
                          </a:solidFill>
                          <a:latin typeface="Century Gothic" panose="020B0502020202020204" pitchFamily="34" charset="0"/>
                        </a:rPr>
                        <a:t>54</a:t>
                      </a:r>
                    </a:p>
                  </a:txBody>
                  <a:tcPr marL="191720" marR="191720" marT="95859" marB="9585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7994461"/>
                  </a:ext>
                </a:extLst>
              </a:tr>
            </a:tbl>
          </a:graphicData>
        </a:graphic>
      </p:graphicFrame>
      <p:sp>
        <p:nvSpPr>
          <p:cNvPr id="10" name="TextBox 9">
            <a:extLst>
              <a:ext uri="{FF2B5EF4-FFF2-40B4-BE49-F238E27FC236}">
                <a16:creationId xmlns:a16="http://schemas.microsoft.com/office/drawing/2014/main" id="{BEDBBFFC-B5E8-499C-8D95-AD4292E5C029}"/>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408010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Rounded Rectangle 2">
            <a:extLst>
              <a:ext uri="{FF2B5EF4-FFF2-40B4-BE49-F238E27FC236}">
                <a16:creationId xmlns:a16="http://schemas.microsoft.com/office/drawing/2014/main" id="{573A659E-6F6B-4090-8A01-F449252C9E50}"/>
              </a:ext>
            </a:extLst>
          </p:cNvPr>
          <p:cNvSpPr/>
          <p:nvPr/>
        </p:nvSpPr>
        <p:spPr>
          <a:xfrm>
            <a:off x="2630122" y="2428581"/>
            <a:ext cx="3883756" cy="1501526"/>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54 is a multiple of 7.</a:t>
            </a:r>
          </a:p>
        </p:txBody>
      </p:sp>
      <p:sp>
        <p:nvSpPr>
          <p:cNvPr id="10" name="TextBox 9">
            <a:extLst>
              <a:ext uri="{FF2B5EF4-FFF2-40B4-BE49-F238E27FC236}">
                <a16:creationId xmlns:a16="http://schemas.microsoft.com/office/drawing/2014/main" id="{84A9965D-0E16-4142-BD04-0ABFD62FE509}"/>
              </a:ext>
            </a:extLst>
          </p:cNvPr>
          <p:cNvSpPr txBox="1"/>
          <p:nvPr/>
        </p:nvSpPr>
        <p:spPr>
          <a:xfrm>
            <a:off x="8423542" y="5976476"/>
            <a:ext cx="368154" cy="276999"/>
          </a:xfrm>
          <a:prstGeom prst="rect">
            <a:avLst/>
          </a:prstGeom>
          <a:noFill/>
        </p:spPr>
        <p:txBody>
          <a:bodyPr wrap="square" rtlCol="0">
            <a:noAutofit/>
          </a:bodyPr>
          <a:lstStyle/>
          <a:p>
            <a:r>
              <a:rPr lang="en-GB" sz="1200" b="1" dirty="0">
                <a:latin typeface="Century Gothic" panose="020B0502020202020204" pitchFamily="34" charset="0"/>
              </a:rPr>
              <a:t>Y5</a:t>
            </a:r>
          </a:p>
        </p:txBody>
      </p:sp>
    </p:spTree>
    <p:extLst>
      <p:ext uri="{BB962C8B-B14F-4D97-AF65-F5344CB8AC3E}">
        <p14:creationId xmlns:p14="http://schemas.microsoft.com/office/powerpoint/2010/main" val="10322907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36045BE5-1BAB-4CD9-94DC-78D6FC92E6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microsoft.com/office/2006/documentManagement/types"/>
    <ds:schemaRef ds:uri="86144f90-c7b6-48d0-aae5-f5e9e48cc3df"/>
    <ds:schemaRef ds:uri="0f0ae0ff-29c4-4766-b250-c1a9bee8d430"/>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1262</TotalTime>
  <Words>3519</Words>
  <Application>Microsoft Office PowerPoint</Application>
  <PresentationFormat>On-screen Show (4:3)</PresentationFormat>
  <Paragraphs>1462</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Shaheda Khanom</cp:lastModifiedBy>
  <cp:revision>53</cp:revision>
  <dcterms:created xsi:type="dcterms:W3CDTF">2018-03-17T10:08:43Z</dcterms:created>
  <dcterms:modified xsi:type="dcterms:W3CDTF">2020-06-04T09:37:38Z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9456">
    <vt:lpwstr>268</vt:lpwstr>
  </property>
</Properties>
</file>