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6" r:id="rId3"/>
    <p:sldId id="397" r:id="rId4"/>
    <p:sldId id="407" r:id="rId5"/>
    <p:sldId id="417" r:id="rId6"/>
    <p:sldId id="409" r:id="rId7"/>
    <p:sldId id="418" r:id="rId8"/>
    <p:sldId id="411" r:id="rId9"/>
    <p:sldId id="4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EA98-E251-40F6-99AE-D3B9D8841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078BE-05C1-4C75-AC42-D99A4F4EE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09E8-643E-4456-A268-C68DC65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CD9A4-2137-47B3-AC7E-08FC0C92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5D33-F5A6-4A97-B7AE-5FB3A8F2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4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0B15-C20B-4D2A-86E5-1E7F63CC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C7A11-031D-4F49-AA86-53E0364D6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EE19-98EE-40F2-BDAB-CFF23B35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1A11-DD45-43CF-BACE-F778FBBE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44DC-AC52-42C5-9997-AAC020B3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62CB0-3639-497B-967D-E1D818327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3DC-6FF7-49AA-BC76-1C1EE178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C63D-08CC-4C05-B683-36439322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0CB9-EE1E-4A47-8CC0-89F25ECF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DB8B-B16E-44B4-A232-68D08A08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8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5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1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1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7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8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8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EFE-0463-4AB3-B11A-F0824042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5636-81B5-49D5-970B-4F496760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99A4B-F479-49D8-820A-E14627C2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87ED-73D7-440E-9354-1C5013CC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94DB5-8A05-44C1-84C0-16C65C62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1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8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6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9F1B-B791-49D4-B073-92855C22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C6E22-246C-4907-B517-11734391E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7C83-A14C-4CFF-B4AA-33D0F7BA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E3E1-2A6C-44FC-B1F8-3C69EC08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CBC11-B628-465F-B91E-5FA9C31F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0F54-B7AB-47E7-8906-F9EF0316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F1C8-EF9E-4074-820C-71C81B5D5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26BDB-73D4-4A7A-958C-B0BE1326F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899F7-78AB-4393-AB48-55ADE63E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D8562-3F67-4D4E-B5DE-92879369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73A2A-E73C-492C-9313-C02B9CA6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5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E1D9-B235-4FD9-BF9E-8F1B2A23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7A540-6E4B-4296-A9CE-38E8D8F5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79900-FE88-4149-9CA0-41E02A677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55ED4-EB3B-44C9-90F0-113E50E20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6CBC5-4AF8-4D31-97B0-3AE748003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172AE-73EA-4794-B48D-5094AB0E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D390B-66A3-4F27-82DD-78CCA97E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74359-FB7B-4842-90D8-9AA2F013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6820-177B-4167-9B3A-F281A415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EFA7F-66CB-40CD-B8B8-4C7C49B8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ABAA6-B53D-4D51-ACAE-D29D9D31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34A28-3187-46BB-9F75-B47E9BB0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0A0EA-BD9E-416A-9AA5-5432F00F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FC0E3-0B25-49AD-AD1F-B7BA6142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9534A-407F-43C2-A09B-D30ECF9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92C5-E921-4F09-9D2A-F64C2106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7DDA-2591-462C-BB50-F1F31D0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C413-48A3-46D2-BBDE-7EA8E3AB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96B86-8A5B-4501-A720-77F6D6C2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7C8D-0BCB-44BE-9C11-2BEF8BDD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43F07-410E-4F05-9AA4-B2DD7566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BBE1-3628-4408-AD5E-AC6F57B4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0B983-9573-4FE8-BD1C-26B67CC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D99F-3B24-450F-82B0-B6B27E72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84AA7-7610-4149-9AA3-A0604780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0CD11-C4A4-4BAB-B722-6B34DF31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6230-6B6C-43F8-B76C-C3DAC125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5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10A8F-94AD-4BC4-9883-BF5766C3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7E54-7CBE-4A2C-A89A-C9EAE2B2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D1B8-C5D7-4AF4-B9A1-09D67EE2D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5D38-9D12-4BF0-A732-EB79C9C4B49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A6A7-ED7F-4DE2-A306-5E082A5D8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DF2C9-0FAC-40C8-98D2-900127AE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1763-EC4E-470D-9C50-1DD7F32AD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3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14" y="0"/>
            <a:ext cx="9144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9FEC9E-EFBD-45B9-B836-97D1CF11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7C236FE-0459-4E3D-9E9B-F4CF8F0F7CC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 objects, heaviest to lightest.</a:t>
            </a:r>
          </a:p>
          <a:p>
            <a:pPr defTabSz="457200"/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B90AA3-B242-481A-AE0B-FF348A2E39B8}"/>
              </a:ext>
            </a:extLst>
          </p:cNvPr>
          <p:cNvSpPr txBox="1"/>
          <p:nvPr/>
        </p:nvSpPr>
        <p:spPr>
          <a:xfrm>
            <a:off x="2853783" y="3566576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 egg </a:t>
            </a:r>
          </a:p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090BFA-8EA1-4438-84B0-ECB26A64A887}"/>
              </a:ext>
            </a:extLst>
          </p:cNvPr>
          <p:cNvSpPr txBox="1"/>
          <p:nvPr/>
        </p:nvSpPr>
        <p:spPr>
          <a:xfrm>
            <a:off x="5361598" y="3566576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carrot </a:t>
            </a:r>
          </a:p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6C98B-A3AB-48DD-883A-A32A2EC66175}"/>
              </a:ext>
            </a:extLst>
          </p:cNvPr>
          <p:cNvSpPr txBox="1"/>
          <p:nvPr/>
        </p:nvSpPr>
        <p:spPr>
          <a:xfrm>
            <a:off x="7891765" y="3566576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bun </a:t>
            </a:r>
          </a:p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34D6E37-A196-4766-BDE3-002F9E38C706}"/>
              </a:ext>
            </a:extLst>
          </p:cNvPr>
          <p:cNvSpPr/>
          <p:nvPr/>
        </p:nvSpPr>
        <p:spPr>
          <a:xfrm>
            <a:off x="7911375" y="4584197"/>
            <a:ext cx="1600473" cy="11347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 marbles lighter than an egg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2559A-CB63-4A85-ACB9-37B4FD2D4AAA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7949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EB7BD6-300D-4696-9208-3F5C711F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FEB4B95-5BE8-4989-8D7A-BA722A5C009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 objects, heaviest to lightest.</a:t>
            </a:r>
          </a:p>
          <a:p>
            <a:pPr defTabSz="457200"/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C82B9E-79B4-46B8-8BF9-5CB90142DAA4}"/>
              </a:ext>
            </a:extLst>
          </p:cNvPr>
          <p:cNvSpPr txBox="1"/>
          <p:nvPr/>
        </p:nvSpPr>
        <p:spPr>
          <a:xfrm>
            <a:off x="5455396" y="3574164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 egg </a:t>
            </a:r>
          </a:p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0E2959-1A26-45BD-9B23-7FD273797BD4}"/>
              </a:ext>
            </a:extLst>
          </p:cNvPr>
          <p:cNvSpPr txBox="1"/>
          <p:nvPr/>
        </p:nvSpPr>
        <p:spPr>
          <a:xfrm>
            <a:off x="2821754" y="3479468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carrot </a:t>
            </a:r>
          </a:p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8225E4-1C1D-4905-8BFB-2A1021B40B13}"/>
              </a:ext>
            </a:extLst>
          </p:cNvPr>
          <p:cNvSpPr txBox="1"/>
          <p:nvPr/>
        </p:nvSpPr>
        <p:spPr>
          <a:xfrm>
            <a:off x="7891765" y="3566576"/>
            <a:ext cx="15508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bun </a:t>
            </a:r>
          </a:p>
          <a:p>
            <a:pPr algn="ctr" defTabSz="457200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weighs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BE53A-3C4D-45A8-8D18-17C6A38A64BE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9460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6347F2-D022-4D7E-BA48-F7F9DA6B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82DDED5-3E61-4D9C-B557-FD5805820D5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weight does the scale show?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6122FC-1B1F-412D-89C9-F3F53D9746B9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4823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6347F2-D022-4D7E-BA48-F7F9DA6B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82DDED5-3E61-4D9C-B557-FD5805820D5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weight does the scale show?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7kg</a:t>
            </a: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6122FC-1B1F-412D-89C9-F3F53D9746B9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84520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0BBCE17-4F91-43D2-8349-C172CF2B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5469E86-EF52-4137-9CBD-F06B3D1E107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an arrow to the scale so that it shows 60kg.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7660E-447E-4695-85EF-FEB2A359C574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9235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0BBCE17-4F91-43D2-8349-C172CF2B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5469E86-EF52-4137-9CBD-F06B3D1E107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Add an arrow to the scale so that it shows 60kg.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7660E-447E-4695-85EF-FEB2A359C574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CD2318-EFEE-4245-8B28-3B2AD32F49C5}"/>
              </a:ext>
            </a:extLst>
          </p:cNvPr>
          <p:cNvCxnSpPr>
            <a:cxnSpLocks/>
          </p:cNvCxnSpPr>
          <p:nvPr/>
        </p:nvCxnSpPr>
        <p:spPr>
          <a:xfrm>
            <a:off x="6086007" y="4086226"/>
            <a:ext cx="427188" cy="424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0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D40A74C-66B2-460D-8397-4C56460E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4FD5199-2FF6-46DA-A8F1-00EB87FFDF1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toys from lightest to heaviest.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4F94A0-B8A1-4E2E-A64D-9CAB41C175D7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22C853-3121-461A-81B3-04DE49077B53}"/>
              </a:ext>
            </a:extLst>
          </p:cNvPr>
          <p:cNvSpPr/>
          <p:nvPr/>
        </p:nvSpPr>
        <p:spPr>
          <a:xfrm>
            <a:off x="3529238" y="4491873"/>
            <a:ext cx="73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20kg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C84A68-F671-4C9B-AE27-019405F5D0C0}"/>
              </a:ext>
            </a:extLst>
          </p:cNvPr>
          <p:cNvSpPr/>
          <p:nvPr/>
        </p:nvSpPr>
        <p:spPr>
          <a:xfrm>
            <a:off x="8130958" y="449187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15kg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2DCA25-192A-4353-B694-8819765F1A79}"/>
              </a:ext>
            </a:extLst>
          </p:cNvPr>
          <p:cNvSpPr/>
          <p:nvPr/>
        </p:nvSpPr>
        <p:spPr>
          <a:xfrm>
            <a:off x="5931698" y="4491873"/>
            <a:ext cx="73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12kg</a:t>
            </a:r>
          </a:p>
        </p:txBody>
      </p:sp>
    </p:spTree>
    <p:extLst>
      <p:ext uri="{BB962C8B-B14F-4D97-AF65-F5344CB8AC3E}">
        <p14:creationId xmlns:p14="http://schemas.microsoft.com/office/powerpoint/2010/main" val="19466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9A6B8C-4C86-4534-9D4D-7CF21C38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AECF63-940E-4A18-B1EF-7FA43C7DEEF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toys from lightest to heaviest.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60693-16CB-4788-9201-3F2DB0BC8377}"/>
              </a:ext>
            </a:extLst>
          </p:cNvPr>
          <p:cNvSpPr/>
          <p:nvPr/>
        </p:nvSpPr>
        <p:spPr>
          <a:xfrm>
            <a:off x="7926207" y="4491873"/>
            <a:ext cx="73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20kg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63F1E2-82B5-4FE8-9A77-59D0C0DD542A}"/>
              </a:ext>
            </a:extLst>
          </p:cNvPr>
          <p:cNvSpPr/>
          <p:nvPr/>
        </p:nvSpPr>
        <p:spPr>
          <a:xfrm>
            <a:off x="5332879" y="4491873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15kg</a:t>
            </a:r>
            <a:endParaRPr lang="en-GB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B7390F-446D-4D19-8D43-68A3A15CCE31}"/>
              </a:ext>
            </a:extLst>
          </p:cNvPr>
          <p:cNvSpPr/>
          <p:nvPr/>
        </p:nvSpPr>
        <p:spPr>
          <a:xfrm>
            <a:off x="3133619" y="4491873"/>
            <a:ext cx="731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12kg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0D2DF4-5944-48A4-9B73-25221EA8E0E8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5882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</Words>
  <Application>Microsoft Office PowerPoint</Application>
  <PresentationFormat>Widescreen</PresentationFormat>
  <Paragraphs>141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2020-06-10T22:51:33Z</dcterms:created>
  <dcterms:modified xsi:type="dcterms:W3CDTF">2020-06-10T22:55:34Z</dcterms:modified>
</cp:coreProperties>
</file>