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D72B-9DD1-451A-B481-A740FD634316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03CE-4A61-4001-8EA7-4FEA0CB9F7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38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D72B-9DD1-451A-B481-A740FD634316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03CE-4A61-4001-8EA7-4FEA0CB9F7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172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D72B-9DD1-451A-B481-A740FD634316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03CE-4A61-4001-8EA7-4FEA0CB9F7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808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D72B-9DD1-451A-B481-A740FD634316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03CE-4A61-4001-8EA7-4FEA0CB9F7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060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D72B-9DD1-451A-B481-A740FD634316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03CE-4A61-4001-8EA7-4FEA0CB9F7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345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D72B-9DD1-451A-B481-A740FD634316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03CE-4A61-4001-8EA7-4FEA0CB9F7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39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D72B-9DD1-451A-B481-A740FD634316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03CE-4A61-4001-8EA7-4FEA0CB9F7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487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D72B-9DD1-451A-B481-A740FD634316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03CE-4A61-4001-8EA7-4FEA0CB9F7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49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D72B-9DD1-451A-B481-A740FD634316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03CE-4A61-4001-8EA7-4FEA0CB9F7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927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D72B-9DD1-451A-B481-A740FD634316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03CE-4A61-4001-8EA7-4FEA0CB9F7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852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D72B-9DD1-451A-B481-A740FD634316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03CE-4A61-4001-8EA7-4FEA0CB9F7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460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4D72B-9DD1-451A-B481-A740FD634316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D03CE-4A61-4001-8EA7-4FEA0CB9F7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830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 anchor="t">
            <a:normAutofit/>
          </a:bodyPr>
          <a:lstStyle/>
          <a:p>
            <a:pPr algn="l"/>
            <a:r>
              <a:rPr lang="en-GB" b="1" dirty="0" smtClean="0">
                <a:solidFill>
                  <a:schemeClr val="bg1"/>
                </a:solidFill>
              </a:rPr>
              <a:t> NAMES OF BASIC ANIMALS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69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  </a:t>
            </a:r>
          </a:p>
          <a:p>
            <a:pPr marL="0" indent="0">
              <a:buNone/>
            </a:pPr>
            <a:r>
              <a:rPr lang="en-GB" sz="5000" dirty="0"/>
              <a:t> </a:t>
            </a:r>
            <a:r>
              <a:rPr lang="en-GB" sz="5000" dirty="0" smtClean="0"/>
              <a:t>                 </a:t>
            </a:r>
            <a:r>
              <a:rPr lang="en-GB" sz="9700" dirty="0" smtClean="0"/>
              <a:t>Dog</a:t>
            </a:r>
            <a:r>
              <a:rPr lang="en-GB" sz="5000" dirty="0" smtClean="0"/>
              <a:t>   -    </a:t>
            </a:r>
            <a:r>
              <a:rPr lang="ar-AE" sz="10800" dirty="0" smtClean="0"/>
              <a:t>كَلْبٌ</a:t>
            </a:r>
            <a:r>
              <a:rPr lang="en-GB" sz="10800" dirty="0" smtClean="0"/>
              <a:t>   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                              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      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6362" y="4069724"/>
            <a:ext cx="1819275" cy="2242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48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</a:t>
            </a:r>
            <a:r>
              <a:rPr lang="en-GB" sz="9000" dirty="0" smtClean="0">
                <a:solidFill>
                  <a:schemeClr val="accent1">
                    <a:lumMod val="75000"/>
                  </a:schemeClr>
                </a:solidFill>
              </a:rPr>
              <a:t>Cat-  </a:t>
            </a:r>
            <a:r>
              <a:rPr lang="ar-AE" sz="9000" dirty="0" smtClean="0">
                <a:solidFill>
                  <a:schemeClr val="accent1">
                    <a:lumMod val="75000"/>
                  </a:schemeClr>
                </a:solidFill>
              </a:rPr>
              <a:t>قِطٌّ</a:t>
            </a:r>
            <a:endParaRPr lang="en-GB" sz="9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9000" dirty="0"/>
          </a:p>
          <a:p>
            <a:pPr marL="0" indent="0">
              <a:buNone/>
            </a:pPr>
            <a:r>
              <a:rPr lang="en-GB" sz="3000" dirty="0" smtClean="0"/>
              <a:t>                                    </a:t>
            </a:r>
            <a:endParaRPr lang="en-GB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7904" y="4121239"/>
            <a:ext cx="3232597" cy="2384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98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                              </a:t>
            </a:r>
            <a:r>
              <a:rPr lang="en-GB" sz="9000" dirty="0" smtClean="0">
                <a:solidFill>
                  <a:srgbClr val="00B050"/>
                </a:solidFill>
              </a:rPr>
              <a:t>Cow -  </a:t>
            </a:r>
            <a:r>
              <a:rPr lang="ar-AE" sz="9000" dirty="0" smtClean="0">
                <a:solidFill>
                  <a:srgbClr val="00B050"/>
                </a:solidFill>
              </a:rPr>
              <a:t>بَقَرَة</a:t>
            </a:r>
            <a:r>
              <a:rPr lang="ar-AE" sz="9000" dirty="0" smtClean="0"/>
              <a:t>ٌ</a:t>
            </a:r>
            <a:endParaRPr lang="en-GB" sz="9000" dirty="0" smtClean="0"/>
          </a:p>
          <a:p>
            <a:pPr marL="0" indent="0">
              <a:buNone/>
            </a:pPr>
            <a:endParaRPr lang="en-GB" sz="3000" dirty="0"/>
          </a:p>
          <a:p>
            <a:pPr marL="0" indent="0">
              <a:buNone/>
            </a:pPr>
            <a:endParaRPr lang="en-GB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3600" y="4233863"/>
            <a:ext cx="2352675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2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86258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1383"/>
            <a:ext cx="10515600" cy="435133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8000" dirty="0"/>
              <a:t> </a:t>
            </a:r>
            <a:r>
              <a:rPr lang="en-GB" sz="8000" dirty="0" smtClean="0"/>
              <a:t>        </a:t>
            </a:r>
            <a:r>
              <a:rPr lang="en-GB" sz="8000" dirty="0" smtClean="0">
                <a:solidFill>
                  <a:schemeClr val="accent5">
                    <a:lumMod val="75000"/>
                  </a:schemeClr>
                </a:solidFill>
              </a:rPr>
              <a:t>Elephant -  </a:t>
            </a:r>
            <a:r>
              <a:rPr lang="ar-AE" sz="8000" dirty="0" smtClean="0">
                <a:solidFill>
                  <a:schemeClr val="accent5">
                    <a:lumMod val="75000"/>
                  </a:schemeClr>
                </a:solidFill>
              </a:rPr>
              <a:t>فِيْل</a:t>
            </a:r>
            <a:r>
              <a:rPr lang="ar-AE" sz="8000" dirty="0" smtClean="0"/>
              <a:t>ٌ</a:t>
            </a:r>
            <a:endParaRPr lang="en-GB" sz="8000" dirty="0" smtClean="0"/>
          </a:p>
          <a:p>
            <a:pPr marL="0" indent="0">
              <a:buNone/>
            </a:pPr>
            <a:endParaRPr lang="en-GB" sz="8000" dirty="0"/>
          </a:p>
          <a:p>
            <a:pPr marL="0" indent="0">
              <a:buNone/>
            </a:pPr>
            <a:endParaRPr lang="en-GB" sz="8000" dirty="0" smtClean="0"/>
          </a:p>
          <a:p>
            <a:pPr marL="0" indent="0">
              <a:buNone/>
            </a:pPr>
            <a:endParaRPr lang="en-GB" sz="8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0" y="4354871"/>
            <a:ext cx="24765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99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7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                         </a:t>
            </a:r>
            <a:r>
              <a:rPr lang="en-GB" sz="9000" dirty="0" smtClean="0">
                <a:solidFill>
                  <a:schemeClr val="bg1"/>
                </a:solidFill>
              </a:rPr>
              <a:t>Camel -   </a:t>
            </a:r>
            <a:r>
              <a:rPr lang="ar-AE" sz="9000" dirty="0" smtClean="0">
                <a:solidFill>
                  <a:schemeClr val="bg1"/>
                </a:solidFill>
              </a:rPr>
              <a:t>جَمَل</a:t>
            </a:r>
            <a:r>
              <a:rPr lang="ar-AE" sz="9000" dirty="0" smtClean="0"/>
              <a:t>ٌ</a:t>
            </a:r>
            <a:endParaRPr lang="en-GB" sz="9000" dirty="0" smtClean="0"/>
          </a:p>
          <a:p>
            <a:pPr marL="0" indent="0">
              <a:buNone/>
            </a:pPr>
            <a:endParaRPr lang="en-GB" sz="9000" dirty="0"/>
          </a:p>
          <a:p>
            <a:pPr marL="0" indent="0">
              <a:buNone/>
            </a:pPr>
            <a:endParaRPr lang="en-GB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4935" y="4707362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34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                          </a:t>
            </a:r>
            <a:r>
              <a:rPr lang="en-GB" sz="9000" dirty="0" smtClean="0">
                <a:solidFill>
                  <a:srgbClr val="FFFF00"/>
                </a:solidFill>
              </a:rPr>
              <a:t>Horse – </a:t>
            </a:r>
            <a:r>
              <a:rPr lang="ar-AE" sz="9000" dirty="0" smtClean="0">
                <a:solidFill>
                  <a:srgbClr val="FFFF00"/>
                </a:solidFill>
              </a:rPr>
              <a:t>حِصَان</a:t>
            </a:r>
            <a:r>
              <a:rPr lang="ar-AE" sz="9000" dirty="0" smtClean="0"/>
              <a:t>ٌ</a:t>
            </a:r>
          </a:p>
          <a:p>
            <a:pPr marL="0" indent="0">
              <a:buNone/>
            </a:pPr>
            <a:endParaRPr lang="en-GB" sz="9000" dirty="0" smtClean="0"/>
          </a:p>
          <a:p>
            <a:pPr marL="0" indent="0">
              <a:buNone/>
            </a:pPr>
            <a:endParaRPr lang="en-GB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0612" y="4262438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42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                 </a:t>
            </a:r>
            <a:r>
              <a:rPr lang="en-GB" sz="9000" dirty="0" smtClean="0">
                <a:solidFill>
                  <a:srgbClr val="FF0000"/>
                </a:solidFill>
              </a:rPr>
              <a:t>Chicken -   </a:t>
            </a:r>
            <a:r>
              <a:rPr lang="ar-AE" sz="9000" dirty="0" smtClean="0">
                <a:solidFill>
                  <a:srgbClr val="FF0000"/>
                </a:solidFill>
              </a:rPr>
              <a:t>دَجَاجَة</a:t>
            </a:r>
            <a:r>
              <a:rPr lang="ar-AE" sz="9000" dirty="0" smtClean="0"/>
              <a:t>ٌ</a:t>
            </a:r>
            <a:r>
              <a:rPr lang="en-GB" sz="9000" dirty="0" smtClean="0"/>
              <a:t> </a:t>
            </a:r>
          </a:p>
          <a:p>
            <a:pPr marL="0" indent="0">
              <a:buNone/>
            </a:pPr>
            <a:endParaRPr lang="en-GB" sz="9000" dirty="0"/>
          </a:p>
          <a:p>
            <a:pPr marL="0" indent="0">
              <a:buNone/>
            </a:pPr>
            <a:r>
              <a:rPr lang="en-GB" sz="3000" dirty="0" smtClean="0"/>
              <a:t>        </a:t>
            </a:r>
            <a:endParaRPr lang="en-GB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8250" y="4130675"/>
            <a:ext cx="2095500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54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  <a:solidFill>
            <a:schemeClr val="tx1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                        </a:t>
            </a:r>
            <a:r>
              <a:rPr lang="en-GB" sz="9000" dirty="0" smtClean="0">
                <a:solidFill>
                  <a:schemeClr val="bg1"/>
                </a:solidFill>
              </a:rPr>
              <a:t>Rabbit -  </a:t>
            </a:r>
            <a:r>
              <a:rPr lang="ar-AE" sz="9000" dirty="0" smtClean="0">
                <a:solidFill>
                  <a:schemeClr val="bg1"/>
                </a:solidFill>
              </a:rPr>
              <a:t>أَرْنَبٌ</a:t>
            </a:r>
            <a:r>
              <a:rPr lang="en-GB" sz="9000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en-GB" sz="3000" dirty="0"/>
              <a:t> </a:t>
            </a:r>
            <a:r>
              <a:rPr lang="en-GB" sz="3000" dirty="0" smtClean="0"/>
              <a:t>    </a:t>
            </a:r>
          </a:p>
          <a:p>
            <a:pPr marL="0" indent="0">
              <a:buNone/>
            </a:pPr>
            <a:r>
              <a:rPr lang="en-GB" sz="3000" dirty="0"/>
              <a:t> </a:t>
            </a:r>
            <a:r>
              <a:rPr lang="en-GB" sz="3000" dirty="0" smtClean="0"/>
              <a:t>     </a:t>
            </a:r>
            <a:endParaRPr lang="en-GB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2512" y="4329113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04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43</Words>
  <Application>Microsoft Office PowerPoint</Application>
  <PresentationFormat>Widescreen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 NAMES OF BASIC ANIMALS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اليوم نتعلم اسماء الحيوانات باللغة العربية</dc:title>
  <dc:creator>Amina</dc:creator>
  <cp:lastModifiedBy>Amina</cp:lastModifiedBy>
  <cp:revision>12</cp:revision>
  <dcterms:created xsi:type="dcterms:W3CDTF">2017-11-23T22:34:14Z</dcterms:created>
  <dcterms:modified xsi:type="dcterms:W3CDTF">2020-06-09T10:49:11Z</dcterms:modified>
</cp:coreProperties>
</file>