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75" r:id="rId3"/>
    <p:sldId id="403" r:id="rId4"/>
    <p:sldId id="399" r:id="rId5"/>
    <p:sldId id="404" r:id="rId6"/>
    <p:sldId id="414" r:id="rId7"/>
    <p:sldId id="388" r:id="rId8"/>
    <p:sldId id="389" r:id="rId9"/>
    <p:sldId id="41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AB80A-9FBB-4C67-AF75-AD23242485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64C3F2-070F-4D21-9DC9-87D7F83CDC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87ACF-D0FB-4B0E-98FC-AFCFD7AE3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BE43-0566-410A-A227-0234B54F83A2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6986A-0550-4E88-A0D7-5BE6F822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CFA37-168D-4264-A192-358C6F424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C9F3-D9E1-4B50-AD46-93B882B1B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208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11F5C-15E8-4865-87D5-BEB243733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CCE013-3375-4146-AF47-829EBD6FD6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7734D-F87B-42A7-90B5-9D18B94AA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BE43-0566-410A-A227-0234B54F83A2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9D994-144A-49C9-8019-2B226C1D1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FAA21-29CE-42B8-B49D-3B1BDE436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C9F3-D9E1-4B50-AD46-93B882B1B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04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D8F3D9-2825-4368-9FEF-D796FC6F6C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4A2EB2-F489-4660-AD31-2ECE20DDCA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9AF43-A7B4-47B2-BC0F-D012D4536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BE43-0566-410A-A227-0234B54F83A2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DCA6D-BCF0-4C4E-82B4-97743D854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97F15-D58E-4343-9165-4672B45F4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C9F3-D9E1-4B50-AD46-93B882B1B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549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456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790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500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601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226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33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044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39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4BE04-69B8-42FA-BFCD-9DA368BB0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B22E4-BFB0-4B63-8612-DF5E3EA19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013AF-B965-4952-802D-E343A48E6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BE43-0566-410A-A227-0234B54F83A2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B12A7-5376-481A-8C52-494852D08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98720-C012-48AA-BA8A-2A1505246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C9F3-D9E1-4B50-AD46-93B882B1B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7984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123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30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01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EA429-01F3-4187-91A8-3C07A7C34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F7CFD-E13A-44B5-8753-FF5A46E58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9AC90-DA10-412E-A7AD-5C60D2D4B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BE43-0566-410A-A227-0234B54F83A2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E06A6-61B4-4DA1-89E5-82F21F34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1BB35-E309-46DC-A90A-B4A153186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C9F3-D9E1-4B50-AD46-93B882B1B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930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3E8F-EA93-4343-90B9-49027DEC9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7859A-18F2-4E15-95F4-0DFD591816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C81A8E-0133-46FE-8516-591CAA984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A36657-F1A6-4009-A02E-3BF241825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BE43-0566-410A-A227-0234B54F83A2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53DE3B-191D-44F1-A407-0670D55FE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E5C37-B297-4D1E-AEB8-6BCF12F80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C9F3-D9E1-4B50-AD46-93B882B1B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99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45521-76D0-4825-9795-77416589B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E8F8E-2104-4EC2-AD3F-7FC386FDB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BA8B89-E306-439C-9531-0550C60B6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46254F-F060-4A67-9D26-3D8C438CC2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890978-7A53-4E66-AD30-F6DC3F866E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033C35-81D1-4DAE-802D-141A2E997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BE43-0566-410A-A227-0234B54F83A2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BB0583-3AED-4281-8974-5493557B4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3D56C9-5EF3-4B43-A02B-0C4FC0529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C9F3-D9E1-4B50-AD46-93B882B1B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329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FFA31-3BD9-4CF4-8DC4-4CEF77590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2AC5A5-0029-492B-BE7F-FA6339BE7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BE43-0566-410A-A227-0234B54F83A2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75CA64-F41E-4937-BCA2-AA28A7CFA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0282B8-DD69-45DE-8C6D-0DDC91EC4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C9F3-D9E1-4B50-AD46-93B882B1B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37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2E56BA-C1F6-48A6-8718-9005CC015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BE43-0566-410A-A227-0234B54F83A2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C2C5B9-DCA3-4B8A-B1B0-3A6C93EA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EE77D-6031-4890-81E7-EFF30CBD8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C9F3-D9E1-4B50-AD46-93B882B1B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679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F0F61-07C5-42E2-9572-A34C77209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0FAE1-B08E-45B1-9AF2-E42D6DCCD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683053-C2AA-4C56-8F11-8EFDA50017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45CFEF-2AD5-48B6-A6FC-9AFCBD2FA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BE43-0566-410A-A227-0234B54F83A2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8CACE3-7DBC-41C0-A2C5-BCFCB4ED1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E5E11-7853-4405-82ED-0268182E7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C9F3-D9E1-4B50-AD46-93B882B1B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714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3693C-2873-4624-82EF-804349ECA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A3F97A-4D48-4F46-8113-27550D9B71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C517AC-9E1C-4E48-AB9E-E334F5122A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799547-27EC-421E-B922-6CAC137A1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1BE43-0566-410A-A227-0234B54F83A2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78134-FB78-42D6-81CC-F188FAF9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C28DDA-4040-4C5B-8513-960C156C9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C9F3-D9E1-4B50-AD46-93B882B1B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830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E0C6B3-3C24-4916-864A-0E0BE23E2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3721F-EC87-47CC-B7A1-568608856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9FD8C-C9C8-4A7B-A654-5BE56226FD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1BE43-0566-410A-A227-0234B54F83A2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18434-598C-4F71-910C-7CD3C06D4A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77BBA-AF01-4284-B018-B2A0EEC61C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0C9F3-D9E1-4B50-AD46-93B882B1B0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36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872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Fill the circle using &lt;, &gt; or =.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9BDD86F-8C5A-42C1-93BB-88C3AB867FE4}"/>
              </a:ext>
            </a:extLst>
          </p:cNvPr>
          <p:cNvGrpSpPr/>
          <p:nvPr/>
        </p:nvGrpSpPr>
        <p:grpSpPr>
          <a:xfrm>
            <a:off x="1998825" y="2023324"/>
            <a:ext cx="8194353" cy="3330810"/>
            <a:chOff x="474824" y="2023324"/>
            <a:chExt cx="8194353" cy="333081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89FD4CD-3335-48A5-9245-CA8BFCBB71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79746" y="3188419"/>
              <a:ext cx="984510" cy="98451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6000" dirty="0">
                <a:solidFill>
                  <a:srgbClr val="FF0000"/>
                </a:solidFill>
                <a:latin typeface="SassoonCRInfantMedium" panose="02000603020000020003" pitchFamily="2" charset="0"/>
              </a:endParaRP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82DEA745-0A80-418B-96F1-6ED1714D3A0B}"/>
                </a:ext>
              </a:extLst>
            </p:cNvPr>
            <p:cNvSpPr/>
            <p:nvPr/>
          </p:nvSpPr>
          <p:spPr>
            <a:xfrm>
              <a:off x="474824" y="2023324"/>
              <a:ext cx="3314700" cy="3314700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4CEA8F1-7EC7-4028-AA88-5303B0635F4C}"/>
                </a:ext>
              </a:extLst>
            </p:cNvPr>
            <p:cNvSpPr/>
            <p:nvPr/>
          </p:nvSpPr>
          <p:spPr>
            <a:xfrm>
              <a:off x="5354477" y="2039434"/>
              <a:ext cx="3314700" cy="3314700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BC56175-7275-4EC9-A123-B6D635388AAC}"/>
                </a:ext>
              </a:extLst>
            </p:cNvPr>
            <p:cNvGrpSpPr/>
            <p:nvPr/>
          </p:nvGrpSpPr>
          <p:grpSpPr>
            <a:xfrm>
              <a:off x="613504" y="2141194"/>
              <a:ext cx="3037340" cy="2994712"/>
              <a:chOff x="636031" y="2258935"/>
              <a:chExt cx="3037340" cy="2994712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6D9C0874-9407-484F-86E5-DA9C10C41630}"/>
                  </a:ext>
                </a:extLst>
              </p:cNvPr>
              <p:cNvGrpSpPr/>
              <p:nvPr/>
            </p:nvGrpSpPr>
            <p:grpSpPr>
              <a:xfrm>
                <a:off x="636031" y="2258935"/>
                <a:ext cx="3037340" cy="703082"/>
                <a:chOff x="606911" y="2258935"/>
                <a:chExt cx="3037340" cy="703082"/>
              </a:xfrm>
            </p:grpSpPr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D9B4B9DE-FB7D-4051-BC1F-8DFF7009F4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06911" y="2258935"/>
                  <a:ext cx="595686" cy="703082"/>
                </a:xfrm>
                <a:prstGeom prst="rect">
                  <a:avLst/>
                </a:prstGeom>
              </p:spPr>
            </p:pic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AE1846FD-6E39-4FAA-AF27-BBA9E4917A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217324" y="2258935"/>
                  <a:ext cx="595686" cy="703082"/>
                </a:xfrm>
                <a:prstGeom prst="rect">
                  <a:avLst/>
                </a:prstGeom>
              </p:spPr>
            </p:pic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B765410D-DEF4-41B7-AD26-649D240936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827737" y="2258935"/>
                  <a:ext cx="595686" cy="703082"/>
                </a:xfrm>
                <a:prstGeom prst="rect">
                  <a:avLst/>
                </a:prstGeom>
              </p:spPr>
            </p:pic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0001143F-DA2F-4773-AEF5-3158B572E3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438150" y="2258935"/>
                  <a:ext cx="595686" cy="703082"/>
                </a:xfrm>
                <a:prstGeom prst="rect">
                  <a:avLst/>
                </a:prstGeom>
              </p:spPr>
            </p:pic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79CA4E99-D50A-454D-8C6A-200041A173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3048565" y="2258935"/>
                  <a:ext cx="595686" cy="703082"/>
                </a:xfrm>
                <a:prstGeom prst="rect">
                  <a:avLst/>
                </a:prstGeom>
              </p:spPr>
            </p:pic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83B61E72-956F-4F85-B7C6-44375CC346FF}"/>
                  </a:ext>
                </a:extLst>
              </p:cNvPr>
              <p:cNvGrpSpPr/>
              <p:nvPr/>
            </p:nvGrpSpPr>
            <p:grpSpPr>
              <a:xfrm>
                <a:off x="636031" y="3022812"/>
                <a:ext cx="3037340" cy="703082"/>
                <a:chOff x="606911" y="2258935"/>
                <a:chExt cx="3037340" cy="703082"/>
              </a:xfrm>
            </p:grpSpPr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FA9C6BB9-F17F-4A05-BDE8-1BF04E46AD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06911" y="2258935"/>
                  <a:ext cx="595686" cy="703082"/>
                </a:xfrm>
                <a:prstGeom prst="rect">
                  <a:avLst/>
                </a:prstGeom>
              </p:spPr>
            </p:pic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47F020E2-972D-4DEF-AA5A-6EDE345364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217324" y="2258935"/>
                  <a:ext cx="595686" cy="703082"/>
                </a:xfrm>
                <a:prstGeom prst="rect">
                  <a:avLst/>
                </a:prstGeom>
              </p:spPr>
            </p:pic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51B0DE7D-FF79-4DA2-A80E-8F4D686570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827737" y="2258935"/>
                  <a:ext cx="595686" cy="703082"/>
                </a:xfrm>
                <a:prstGeom prst="rect">
                  <a:avLst/>
                </a:prstGeom>
              </p:spPr>
            </p:pic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F1E74161-36D1-4219-8869-9B294284E7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438150" y="2258935"/>
                  <a:ext cx="595686" cy="703082"/>
                </a:xfrm>
                <a:prstGeom prst="rect">
                  <a:avLst/>
                </a:prstGeom>
              </p:spPr>
            </p:pic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0F899A5C-3886-42EA-91EA-22F7247768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3048565" y="2258935"/>
                  <a:ext cx="595686" cy="703082"/>
                </a:xfrm>
                <a:prstGeom prst="rect">
                  <a:avLst/>
                </a:prstGeom>
              </p:spPr>
            </p:pic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183C7824-23BC-4984-A3E5-4A99F876F777}"/>
                  </a:ext>
                </a:extLst>
              </p:cNvPr>
              <p:cNvGrpSpPr/>
              <p:nvPr/>
            </p:nvGrpSpPr>
            <p:grpSpPr>
              <a:xfrm>
                <a:off x="636031" y="3786689"/>
                <a:ext cx="3037340" cy="703082"/>
                <a:chOff x="606911" y="2258935"/>
                <a:chExt cx="3037340" cy="703082"/>
              </a:xfrm>
            </p:grpSpPr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C30348B0-EBB9-40D2-8B28-6FC54CE3C9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06911" y="2258935"/>
                  <a:ext cx="595686" cy="703082"/>
                </a:xfrm>
                <a:prstGeom prst="rect">
                  <a:avLst/>
                </a:prstGeom>
              </p:spPr>
            </p:pic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B7B403FA-DD67-4B30-A1A9-0C94308773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217324" y="2258935"/>
                  <a:ext cx="595686" cy="703082"/>
                </a:xfrm>
                <a:prstGeom prst="rect">
                  <a:avLst/>
                </a:prstGeom>
              </p:spPr>
            </p:pic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DC94EF11-3092-4572-A462-EB62AC8E5A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827737" y="2258935"/>
                  <a:ext cx="595686" cy="703082"/>
                </a:xfrm>
                <a:prstGeom prst="rect">
                  <a:avLst/>
                </a:prstGeom>
              </p:spPr>
            </p:pic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9331D42C-E12F-4F49-B602-5904A187F9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438150" y="2258935"/>
                  <a:ext cx="595686" cy="703082"/>
                </a:xfrm>
                <a:prstGeom prst="rect">
                  <a:avLst/>
                </a:prstGeom>
              </p:spPr>
            </p:pic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id="{A3E9A02D-E78E-49D1-9D4A-227CB4D978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3048565" y="2258935"/>
                  <a:ext cx="595686" cy="703082"/>
                </a:xfrm>
                <a:prstGeom prst="rect">
                  <a:avLst/>
                </a:prstGeom>
              </p:spPr>
            </p:pic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1A9BCEC4-8288-4C55-A882-240C0CE6B225}"/>
                  </a:ext>
                </a:extLst>
              </p:cNvPr>
              <p:cNvGrpSpPr/>
              <p:nvPr/>
            </p:nvGrpSpPr>
            <p:grpSpPr>
              <a:xfrm>
                <a:off x="1551652" y="4550565"/>
                <a:ext cx="1206099" cy="703082"/>
                <a:chOff x="606911" y="2258935"/>
                <a:chExt cx="1206099" cy="703082"/>
              </a:xfrm>
            </p:grpSpPr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680C08C1-32C2-4C11-BBBD-15D53EBB76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06911" y="2258935"/>
                  <a:ext cx="595686" cy="703082"/>
                </a:xfrm>
                <a:prstGeom prst="rect">
                  <a:avLst/>
                </a:prstGeom>
              </p:spPr>
            </p:pic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4FCC3A01-B6BE-4F0E-8F57-A4A51FFF4D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217324" y="2258935"/>
                  <a:ext cx="595686" cy="70308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EA9431F-244E-4528-9D2A-30B2D426C1BA}"/>
                </a:ext>
              </a:extLst>
            </p:cNvPr>
            <p:cNvGrpSpPr/>
            <p:nvPr/>
          </p:nvGrpSpPr>
          <p:grpSpPr>
            <a:xfrm>
              <a:off x="5541492" y="2049339"/>
              <a:ext cx="2940671" cy="3294891"/>
              <a:chOff x="5561964" y="2078465"/>
              <a:chExt cx="2940671" cy="3294891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8F522B07-986E-4497-BD1F-4D66D6E78B62}"/>
                  </a:ext>
                </a:extLst>
              </p:cNvPr>
              <p:cNvGrpSpPr/>
              <p:nvPr/>
            </p:nvGrpSpPr>
            <p:grpSpPr>
              <a:xfrm>
                <a:off x="5561964" y="2078465"/>
                <a:ext cx="2940671" cy="703082"/>
                <a:chOff x="5548223" y="2240390"/>
                <a:chExt cx="2940671" cy="703082"/>
              </a:xfrm>
            </p:grpSpPr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id="{BEADB376-34DA-422E-BA8A-00B2AC16C7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5548223" y="2240390"/>
                  <a:ext cx="595686" cy="703082"/>
                </a:xfrm>
                <a:prstGeom prst="rect">
                  <a:avLst/>
                </a:prstGeom>
              </p:spPr>
            </p:pic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id="{87D48101-E087-4B8C-9BC0-3E4F297808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329885" y="2240390"/>
                  <a:ext cx="595686" cy="703082"/>
                </a:xfrm>
                <a:prstGeom prst="rect">
                  <a:avLst/>
                </a:prstGeom>
              </p:spPr>
            </p:pic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id="{E08760BA-9F67-48FF-8FDD-930DF1ECAD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7111547" y="2240390"/>
                  <a:ext cx="595686" cy="703082"/>
                </a:xfrm>
                <a:prstGeom prst="rect">
                  <a:avLst/>
                </a:prstGeom>
              </p:spPr>
            </p:pic>
            <p:pic>
              <p:nvPicPr>
                <p:cNvPr id="61" name="Picture 60">
                  <a:extLst>
                    <a:ext uri="{FF2B5EF4-FFF2-40B4-BE49-F238E27FC236}">
                      <a16:creationId xmlns:a16="http://schemas.microsoft.com/office/drawing/2014/main" id="{A2ABB9EE-8F96-4EBC-B8A9-FFDF9C2561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7893208" y="2240390"/>
                  <a:ext cx="595686" cy="703082"/>
                </a:xfrm>
                <a:prstGeom prst="rect">
                  <a:avLst/>
                </a:prstGeom>
              </p:spPr>
            </p:pic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8E5CB97C-AC96-488A-B42E-FE0AE264B541}"/>
                  </a:ext>
                </a:extLst>
              </p:cNvPr>
              <p:cNvGrpSpPr/>
              <p:nvPr/>
            </p:nvGrpSpPr>
            <p:grpSpPr>
              <a:xfrm>
                <a:off x="5561964" y="2726417"/>
                <a:ext cx="2940671" cy="703082"/>
                <a:chOff x="5548223" y="2240390"/>
                <a:chExt cx="2940671" cy="703082"/>
              </a:xfrm>
            </p:grpSpPr>
            <p:pic>
              <p:nvPicPr>
                <p:cNvPr id="64" name="Picture 63">
                  <a:extLst>
                    <a:ext uri="{FF2B5EF4-FFF2-40B4-BE49-F238E27FC236}">
                      <a16:creationId xmlns:a16="http://schemas.microsoft.com/office/drawing/2014/main" id="{7E346447-9698-4D1F-A62B-B3B7C97B5F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5548223" y="2240390"/>
                  <a:ext cx="595686" cy="703082"/>
                </a:xfrm>
                <a:prstGeom prst="rect">
                  <a:avLst/>
                </a:prstGeom>
              </p:spPr>
            </p:pic>
            <p:pic>
              <p:nvPicPr>
                <p:cNvPr id="65" name="Picture 64">
                  <a:extLst>
                    <a:ext uri="{FF2B5EF4-FFF2-40B4-BE49-F238E27FC236}">
                      <a16:creationId xmlns:a16="http://schemas.microsoft.com/office/drawing/2014/main" id="{0BB7529A-2CF4-4CAD-993E-BCAEB388F0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329885" y="2240390"/>
                  <a:ext cx="595686" cy="703082"/>
                </a:xfrm>
                <a:prstGeom prst="rect">
                  <a:avLst/>
                </a:prstGeom>
              </p:spPr>
            </p:pic>
            <p:pic>
              <p:nvPicPr>
                <p:cNvPr id="66" name="Picture 65">
                  <a:extLst>
                    <a:ext uri="{FF2B5EF4-FFF2-40B4-BE49-F238E27FC236}">
                      <a16:creationId xmlns:a16="http://schemas.microsoft.com/office/drawing/2014/main" id="{B230B985-D77E-4E5F-97BA-60CD1DE315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7111547" y="2240390"/>
                  <a:ext cx="595686" cy="703082"/>
                </a:xfrm>
                <a:prstGeom prst="rect">
                  <a:avLst/>
                </a:prstGeom>
              </p:spPr>
            </p:pic>
            <p:pic>
              <p:nvPicPr>
                <p:cNvPr id="67" name="Picture 66">
                  <a:extLst>
                    <a:ext uri="{FF2B5EF4-FFF2-40B4-BE49-F238E27FC236}">
                      <a16:creationId xmlns:a16="http://schemas.microsoft.com/office/drawing/2014/main" id="{D6D26A2D-5AA5-4156-BA50-C69CAFF5F5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7893208" y="2240390"/>
                  <a:ext cx="595686" cy="703082"/>
                </a:xfrm>
                <a:prstGeom prst="rect">
                  <a:avLst/>
                </a:prstGeom>
              </p:spPr>
            </p:pic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BA3D3DC2-CB6C-46B3-A747-9D00AE05AF35}"/>
                  </a:ext>
                </a:extLst>
              </p:cNvPr>
              <p:cNvGrpSpPr/>
              <p:nvPr/>
            </p:nvGrpSpPr>
            <p:grpSpPr>
              <a:xfrm>
                <a:off x="5561964" y="3374369"/>
                <a:ext cx="2940671" cy="703082"/>
                <a:chOff x="5548223" y="2240390"/>
                <a:chExt cx="2940671" cy="703082"/>
              </a:xfrm>
            </p:grpSpPr>
            <p:pic>
              <p:nvPicPr>
                <p:cNvPr id="69" name="Picture 68">
                  <a:extLst>
                    <a:ext uri="{FF2B5EF4-FFF2-40B4-BE49-F238E27FC236}">
                      <a16:creationId xmlns:a16="http://schemas.microsoft.com/office/drawing/2014/main" id="{8B51E28F-5997-4E61-A67C-91E13033B5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5548223" y="2240390"/>
                  <a:ext cx="595686" cy="703082"/>
                </a:xfrm>
                <a:prstGeom prst="rect">
                  <a:avLst/>
                </a:prstGeom>
              </p:spPr>
            </p:pic>
            <p:pic>
              <p:nvPicPr>
                <p:cNvPr id="70" name="Picture 69">
                  <a:extLst>
                    <a:ext uri="{FF2B5EF4-FFF2-40B4-BE49-F238E27FC236}">
                      <a16:creationId xmlns:a16="http://schemas.microsoft.com/office/drawing/2014/main" id="{D1A94164-5BEE-451E-917C-91391FBA3D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329885" y="2240390"/>
                  <a:ext cx="595686" cy="703082"/>
                </a:xfrm>
                <a:prstGeom prst="rect">
                  <a:avLst/>
                </a:prstGeom>
              </p:spPr>
            </p:pic>
            <p:pic>
              <p:nvPicPr>
                <p:cNvPr id="71" name="Picture 70">
                  <a:extLst>
                    <a:ext uri="{FF2B5EF4-FFF2-40B4-BE49-F238E27FC236}">
                      <a16:creationId xmlns:a16="http://schemas.microsoft.com/office/drawing/2014/main" id="{23A1BE98-DA5A-4163-B179-F8D480A9AC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7111547" y="2240390"/>
                  <a:ext cx="595686" cy="703082"/>
                </a:xfrm>
                <a:prstGeom prst="rect">
                  <a:avLst/>
                </a:prstGeom>
              </p:spPr>
            </p:pic>
            <p:pic>
              <p:nvPicPr>
                <p:cNvPr id="72" name="Picture 71">
                  <a:extLst>
                    <a:ext uri="{FF2B5EF4-FFF2-40B4-BE49-F238E27FC236}">
                      <a16:creationId xmlns:a16="http://schemas.microsoft.com/office/drawing/2014/main" id="{F6BA62ED-71BC-480F-BA3D-1EE3637996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7893208" y="2240390"/>
                  <a:ext cx="595686" cy="703082"/>
                </a:xfrm>
                <a:prstGeom prst="rect">
                  <a:avLst/>
                </a:prstGeom>
              </p:spPr>
            </p:pic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D41E2F4D-7DCE-4B28-821D-D8E5380543FB}"/>
                  </a:ext>
                </a:extLst>
              </p:cNvPr>
              <p:cNvGrpSpPr/>
              <p:nvPr/>
            </p:nvGrpSpPr>
            <p:grpSpPr>
              <a:xfrm>
                <a:off x="5561964" y="4022321"/>
                <a:ext cx="2940671" cy="703082"/>
                <a:chOff x="5548223" y="2240390"/>
                <a:chExt cx="2940671" cy="703082"/>
              </a:xfrm>
            </p:grpSpPr>
            <p:pic>
              <p:nvPicPr>
                <p:cNvPr id="74" name="Picture 73">
                  <a:extLst>
                    <a:ext uri="{FF2B5EF4-FFF2-40B4-BE49-F238E27FC236}">
                      <a16:creationId xmlns:a16="http://schemas.microsoft.com/office/drawing/2014/main" id="{3E84A57A-380B-4779-91D3-A4729E8A45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5548223" y="2240390"/>
                  <a:ext cx="595686" cy="703082"/>
                </a:xfrm>
                <a:prstGeom prst="rect">
                  <a:avLst/>
                </a:prstGeom>
              </p:spPr>
            </p:pic>
            <p:pic>
              <p:nvPicPr>
                <p:cNvPr id="75" name="Picture 74">
                  <a:extLst>
                    <a:ext uri="{FF2B5EF4-FFF2-40B4-BE49-F238E27FC236}">
                      <a16:creationId xmlns:a16="http://schemas.microsoft.com/office/drawing/2014/main" id="{9B8892DE-6ABD-47DB-82BF-48283E7ADB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329885" y="2240390"/>
                  <a:ext cx="595686" cy="703082"/>
                </a:xfrm>
                <a:prstGeom prst="rect">
                  <a:avLst/>
                </a:prstGeom>
              </p:spPr>
            </p:pic>
            <p:pic>
              <p:nvPicPr>
                <p:cNvPr id="76" name="Picture 75">
                  <a:extLst>
                    <a:ext uri="{FF2B5EF4-FFF2-40B4-BE49-F238E27FC236}">
                      <a16:creationId xmlns:a16="http://schemas.microsoft.com/office/drawing/2014/main" id="{5D21D303-366B-4297-A83A-DA1DDCA3F1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7111547" y="2240390"/>
                  <a:ext cx="595686" cy="703082"/>
                </a:xfrm>
                <a:prstGeom prst="rect">
                  <a:avLst/>
                </a:prstGeom>
              </p:spPr>
            </p:pic>
            <p:pic>
              <p:nvPicPr>
                <p:cNvPr id="77" name="Picture 76">
                  <a:extLst>
                    <a:ext uri="{FF2B5EF4-FFF2-40B4-BE49-F238E27FC236}">
                      <a16:creationId xmlns:a16="http://schemas.microsoft.com/office/drawing/2014/main" id="{203069FB-07F1-4463-B148-15AB3D3322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7893208" y="2240390"/>
                  <a:ext cx="595686" cy="703082"/>
                </a:xfrm>
                <a:prstGeom prst="rect">
                  <a:avLst/>
                </a:prstGeom>
              </p:spPr>
            </p:pic>
          </p:grpSp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2B3BB5FE-5EA3-4513-BA0D-274610FCBD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734456" y="4670274"/>
                <a:ext cx="595686" cy="703082"/>
              </a:xfrm>
              <a:prstGeom prst="rect">
                <a:avLst/>
              </a:prstGeom>
            </p:spPr>
          </p:pic>
        </p:grp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0DA6012B-765F-4B86-B3B4-40041BD8C66B}"/>
              </a:ext>
            </a:extLst>
          </p:cNvPr>
          <p:cNvSpPr txBox="1"/>
          <p:nvPr/>
        </p:nvSpPr>
        <p:spPr>
          <a:xfrm>
            <a:off x="9953976" y="5984241"/>
            <a:ext cx="38424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340846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Fill the circle using &lt;, &gt; or =.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B608A84-2DEF-47D3-8D43-3A8C059FA9D2}"/>
              </a:ext>
            </a:extLst>
          </p:cNvPr>
          <p:cNvGrpSpPr/>
          <p:nvPr/>
        </p:nvGrpSpPr>
        <p:grpSpPr>
          <a:xfrm>
            <a:off x="1998825" y="2023324"/>
            <a:ext cx="8194353" cy="3330810"/>
            <a:chOff x="474824" y="2023324"/>
            <a:chExt cx="8194353" cy="333081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3903C66-94D4-4B0E-9169-E350A871E3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79746" y="3188419"/>
              <a:ext cx="984510" cy="98451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6000" dirty="0">
                  <a:solidFill>
                    <a:srgbClr val="FF0000"/>
                  </a:solidFill>
                  <a:latin typeface="SassoonCRInfantMedium" panose="02000603020000020003" pitchFamily="2" charset="0"/>
                </a:rPr>
                <a:t>=</a:t>
              </a:r>
            </a:p>
          </p:txBody>
        </p:sp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099B9593-E295-4CAC-B9BA-BDD1419A0A78}"/>
                </a:ext>
              </a:extLst>
            </p:cNvPr>
            <p:cNvSpPr/>
            <p:nvPr/>
          </p:nvSpPr>
          <p:spPr>
            <a:xfrm>
              <a:off x="474824" y="2023324"/>
              <a:ext cx="3314700" cy="3314700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170A3D56-B9E8-45CC-81CA-37297EBC261A}"/>
                </a:ext>
              </a:extLst>
            </p:cNvPr>
            <p:cNvSpPr/>
            <p:nvPr/>
          </p:nvSpPr>
          <p:spPr>
            <a:xfrm>
              <a:off x="5354477" y="2039434"/>
              <a:ext cx="3314700" cy="3314700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6637F228-DCCE-4148-BC49-27C0BBB0009B}"/>
                </a:ext>
              </a:extLst>
            </p:cNvPr>
            <p:cNvGrpSpPr/>
            <p:nvPr/>
          </p:nvGrpSpPr>
          <p:grpSpPr>
            <a:xfrm>
              <a:off x="613504" y="2141194"/>
              <a:ext cx="3037340" cy="2994712"/>
              <a:chOff x="636031" y="2258935"/>
              <a:chExt cx="3037340" cy="2994712"/>
            </a:xfrm>
          </p:grpSpPr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75411630-A5D2-40AE-8913-D744AC8EBF9C}"/>
                  </a:ext>
                </a:extLst>
              </p:cNvPr>
              <p:cNvGrpSpPr/>
              <p:nvPr/>
            </p:nvGrpSpPr>
            <p:grpSpPr>
              <a:xfrm>
                <a:off x="636031" y="2258935"/>
                <a:ext cx="3037340" cy="703082"/>
                <a:chOff x="606911" y="2258935"/>
                <a:chExt cx="3037340" cy="703082"/>
              </a:xfrm>
            </p:grpSpPr>
            <p:pic>
              <p:nvPicPr>
                <p:cNvPr id="120" name="Picture 119">
                  <a:extLst>
                    <a:ext uri="{FF2B5EF4-FFF2-40B4-BE49-F238E27FC236}">
                      <a16:creationId xmlns:a16="http://schemas.microsoft.com/office/drawing/2014/main" id="{08DD1AA0-21E2-4BF7-83E2-05DC402121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06911" y="2258935"/>
                  <a:ext cx="595686" cy="703082"/>
                </a:xfrm>
                <a:prstGeom prst="rect">
                  <a:avLst/>
                </a:prstGeom>
              </p:spPr>
            </p:pic>
            <p:pic>
              <p:nvPicPr>
                <p:cNvPr id="121" name="Picture 120">
                  <a:extLst>
                    <a:ext uri="{FF2B5EF4-FFF2-40B4-BE49-F238E27FC236}">
                      <a16:creationId xmlns:a16="http://schemas.microsoft.com/office/drawing/2014/main" id="{2AFA60A7-C78A-422E-952F-C471083989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217324" y="2258935"/>
                  <a:ext cx="595686" cy="703082"/>
                </a:xfrm>
                <a:prstGeom prst="rect">
                  <a:avLst/>
                </a:prstGeom>
              </p:spPr>
            </p:pic>
            <p:pic>
              <p:nvPicPr>
                <p:cNvPr id="122" name="Picture 121">
                  <a:extLst>
                    <a:ext uri="{FF2B5EF4-FFF2-40B4-BE49-F238E27FC236}">
                      <a16:creationId xmlns:a16="http://schemas.microsoft.com/office/drawing/2014/main" id="{F6295E5D-5C76-41BF-8FC7-82186AADA9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827737" y="2258935"/>
                  <a:ext cx="595686" cy="703082"/>
                </a:xfrm>
                <a:prstGeom prst="rect">
                  <a:avLst/>
                </a:prstGeom>
              </p:spPr>
            </p:pic>
            <p:pic>
              <p:nvPicPr>
                <p:cNvPr id="123" name="Picture 122">
                  <a:extLst>
                    <a:ext uri="{FF2B5EF4-FFF2-40B4-BE49-F238E27FC236}">
                      <a16:creationId xmlns:a16="http://schemas.microsoft.com/office/drawing/2014/main" id="{66F908B8-9474-4013-8693-D6F096B79A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438150" y="2258935"/>
                  <a:ext cx="595686" cy="703082"/>
                </a:xfrm>
                <a:prstGeom prst="rect">
                  <a:avLst/>
                </a:prstGeom>
              </p:spPr>
            </p:pic>
            <p:pic>
              <p:nvPicPr>
                <p:cNvPr id="124" name="Picture 123">
                  <a:extLst>
                    <a:ext uri="{FF2B5EF4-FFF2-40B4-BE49-F238E27FC236}">
                      <a16:creationId xmlns:a16="http://schemas.microsoft.com/office/drawing/2014/main" id="{2EBCF2BC-0731-4843-9F1C-3F75B00F7F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3048565" y="2258935"/>
                  <a:ext cx="595686" cy="703082"/>
                </a:xfrm>
                <a:prstGeom prst="rect">
                  <a:avLst/>
                </a:prstGeom>
              </p:spPr>
            </p:pic>
          </p:grp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49FA0BE-F8D6-4191-8CE2-27B7F653D339}"/>
                  </a:ext>
                </a:extLst>
              </p:cNvPr>
              <p:cNvGrpSpPr/>
              <p:nvPr/>
            </p:nvGrpSpPr>
            <p:grpSpPr>
              <a:xfrm>
                <a:off x="636031" y="3022812"/>
                <a:ext cx="3037340" cy="703082"/>
                <a:chOff x="606911" y="2258935"/>
                <a:chExt cx="3037340" cy="703082"/>
              </a:xfrm>
            </p:grpSpPr>
            <p:pic>
              <p:nvPicPr>
                <p:cNvPr id="115" name="Picture 114">
                  <a:extLst>
                    <a:ext uri="{FF2B5EF4-FFF2-40B4-BE49-F238E27FC236}">
                      <a16:creationId xmlns:a16="http://schemas.microsoft.com/office/drawing/2014/main" id="{C7A939F7-6231-4739-8000-0F8683666C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06911" y="2258935"/>
                  <a:ext cx="595686" cy="703082"/>
                </a:xfrm>
                <a:prstGeom prst="rect">
                  <a:avLst/>
                </a:prstGeom>
              </p:spPr>
            </p:pic>
            <p:pic>
              <p:nvPicPr>
                <p:cNvPr id="116" name="Picture 115">
                  <a:extLst>
                    <a:ext uri="{FF2B5EF4-FFF2-40B4-BE49-F238E27FC236}">
                      <a16:creationId xmlns:a16="http://schemas.microsoft.com/office/drawing/2014/main" id="{70DCC310-6402-489B-BEA8-D6B2019DF7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217324" y="2258935"/>
                  <a:ext cx="595686" cy="703082"/>
                </a:xfrm>
                <a:prstGeom prst="rect">
                  <a:avLst/>
                </a:prstGeom>
              </p:spPr>
            </p:pic>
            <p:pic>
              <p:nvPicPr>
                <p:cNvPr id="117" name="Picture 116">
                  <a:extLst>
                    <a:ext uri="{FF2B5EF4-FFF2-40B4-BE49-F238E27FC236}">
                      <a16:creationId xmlns:a16="http://schemas.microsoft.com/office/drawing/2014/main" id="{E208AF3F-B862-497B-B1FB-0F4A749426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827737" y="2258935"/>
                  <a:ext cx="595686" cy="703082"/>
                </a:xfrm>
                <a:prstGeom prst="rect">
                  <a:avLst/>
                </a:prstGeom>
              </p:spPr>
            </p:pic>
            <p:pic>
              <p:nvPicPr>
                <p:cNvPr id="118" name="Picture 117">
                  <a:extLst>
                    <a:ext uri="{FF2B5EF4-FFF2-40B4-BE49-F238E27FC236}">
                      <a16:creationId xmlns:a16="http://schemas.microsoft.com/office/drawing/2014/main" id="{92CF0994-C51F-4587-9FF1-B015B8CD5D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438150" y="2258935"/>
                  <a:ext cx="595686" cy="703082"/>
                </a:xfrm>
                <a:prstGeom prst="rect">
                  <a:avLst/>
                </a:prstGeom>
              </p:spPr>
            </p:pic>
            <p:pic>
              <p:nvPicPr>
                <p:cNvPr id="119" name="Picture 118">
                  <a:extLst>
                    <a:ext uri="{FF2B5EF4-FFF2-40B4-BE49-F238E27FC236}">
                      <a16:creationId xmlns:a16="http://schemas.microsoft.com/office/drawing/2014/main" id="{BDE4EF08-FC89-4E56-8D89-12FBADA196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3048565" y="2258935"/>
                  <a:ext cx="595686" cy="703082"/>
                </a:xfrm>
                <a:prstGeom prst="rect">
                  <a:avLst/>
                </a:prstGeom>
              </p:spPr>
            </p:pic>
          </p:grp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C8A31C4D-E2F2-4CDA-931A-31985EE95C14}"/>
                  </a:ext>
                </a:extLst>
              </p:cNvPr>
              <p:cNvGrpSpPr/>
              <p:nvPr/>
            </p:nvGrpSpPr>
            <p:grpSpPr>
              <a:xfrm>
                <a:off x="636031" y="3786689"/>
                <a:ext cx="3037340" cy="703082"/>
                <a:chOff x="606911" y="2258935"/>
                <a:chExt cx="3037340" cy="703082"/>
              </a:xfrm>
            </p:grpSpPr>
            <p:pic>
              <p:nvPicPr>
                <p:cNvPr id="110" name="Picture 109">
                  <a:extLst>
                    <a:ext uri="{FF2B5EF4-FFF2-40B4-BE49-F238E27FC236}">
                      <a16:creationId xmlns:a16="http://schemas.microsoft.com/office/drawing/2014/main" id="{E1404A70-EB20-48B5-9FB3-B4A5CE443B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06911" y="2258935"/>
                  <a:ext cx="595686" cy="703082"/>
                </a:xfrm>
                <a:prstGeom prst="rect">
                  <a:avLst/>
                </a:prstGeom>
              </p:spPr>
            </p:pic>
            <p:pic>
              <p:nvPicPr>
                <p:cNvPr id="111" name="Picture 110">
                  <a:extLst>
                    <a:ext uri="{FF2B5EF4-FFF2-40B4-BE49-F238E27FC236}">
                      <a16:creationId xmlns:a16="http://schemas.microsoft.com/office/drawing/2014/main" id="{FDBB2633-0F0A-4056-9E9B-B418DA69E6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217324" y="2258935"/>
                  <a:ext cx="595686" cy="703082"/>
                </a:xfrm>
                <a:prstGeom prst="rect">
                  <a:avLst/>
                </a:prstGeom>
              </p:spPr>
            </p:pic>
            <p:pic>
              <p:nvPicPr>
                <p:cNvPr id="112" name="Picture 111">
                  <a:extLst>
                    <a:ext uri="{FF2B5EF4-FFF2-40B4-BE49-F238E27FC236}">
                      <a16:creationId xmlns:a16="http://schemas.microsoft.com/office/drawing/2014/main" id="{0440D681-2026-4196-9EFF-B856F1B53F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827737" y="2258935"/>
                  <a:ext cx="595686" cy="703082"/>
                </a:xfrm>
                <a:prstGeom prst="rect">
                  <a:avLst/>
                </a:prstGeom>
              </p:spPr>
            </p:pic>
            <p:pic>
              <p:nvPicPr>
                <p:cNvPr id="113" name="Picture 112">
                  <a:extLst>
                    <a:ext uri="{FF2B5EF4-FFF2-40B4-BE49-F238E27FC236}">
                      <a16:creationId xmlns:a16="http://schemas.microsoft.com/office/drawing/2014/main" id="{63B5A7F3-1A16-4D8B-991F-83758E53F3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438150" y="2258935"/>
                  <a:ext cx="595686" cy="703082"/>
                </a:xfrm>
                <a:prstGeom prst="rect">
                  <a:avLst/>
                </a:prstGeom>
              </p:spPr>
            </p:pic>
            <p:pic>
              <p:nvPicPr>
                <p:cNvPr id="114" name="Picture 113">
                  <a:extLst>
                    <a:ext uri="{FF2B5EF4-FFF2-40B4-BE49-F238E27FC236}">
                      <a16:creationId xmlns:a16="http://schemas.microsoft.com/office/drawing/2014/main" id="{4E4E35A8-35AC-4561-996D-838717734C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3048565" y="2258935"/>
                  <a:ext cx="595686" cy="703082"/>
                </a:xfrm>
                <a:prstGeom prst="rect">
                  <a:avLst/>
                </a:prstGeom>
              </p:spPr>
            </p:pic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AE06AB82-3FB9-4AD3-99C5-6D495EFB7F57}"/>
                  </a:ext>
                </a:extLst>
              </p:cNvPr>
              <p:cNvGrpSpPr/>
              <p:nvPr/>
            </p:nvGrpSpPr>
            <p:grpSpPr>
              <a:xfrm>
                <a:off x="1551652" y="4550565"/>
                <a:ext cx="1206099" cy="703082"/>
                <a:chOff x="606911" y="2258935"/>
                <a:chExt cx="1206099" cy="703082"/>
              </a:xfrm>
            </p:grpSpPr>
            <p:pic>
              <p:nvPicPr>
                <p:cNvPr id="108" name="Picture 107">
                  <a:extLst>
                    <a:ext uri="{FF2B5EF4-FFF2-40B4-BE49-F238E27FC236}">
                      <a16:creationId xmlns:a16="http://schemas.microsoft.com/office/drawing/2014/main" id="{FA05D0C5-6EDC-44F6-A33D-1625CA1E8C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06911" y="2258935"/>
                  <a:ext cx="595686" cy="703082"/>
                </a:xfrm>
                <a:prstGeom prst="rect">
                  <a:avLst/>
                </a:prstGeom>
              </p:spPr>
            </p:pic>
            <p:pic>
              <p:nvPicPr>
                <p:cNvPr id="109" name="Picture 108">
                  <a:extLst>
                    <a:ext uri="{FF2B5EF4-FFF2-40B4-BE49-F238E27FC236}">
                      <a16:creationId xmlns:a16="http://schemas.microsoft.com/office/drawing/2014/main" id="{B4000FFF-8986-447C-8F63-6780471729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217324" y="2258935"/>
                  <a:ext cx="595686" cy="70308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231DEE89-761E-4870-A4D6-648814CFBF22}"/>
                </a:ext>
              </a:extLst>
            </p:cNvPr>
            <p:cNvGrpSpPr/>
            <p:nvPr/>
          </p:nvGrpSpPr>
          <p:grpSpPr>
            <a:xfrm>
              <a:off x="5541492" y="2049339"/>
              <a:ext cx="2940671" cy="3294891"/>
              <a:chOff x="5561964" y="2078465"/>
              <a:chExt cx="2940671" cy="3294891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215DC7A8-1495-4EBD-B70F-C61FEDA32837}"/>
                  </a:ext>
                </a:extLst>
              </p:cNvPr>
              <p:cNvGrpSpPr/>
              <p:nvPr/>
            </p:nvGrpSpPr>
            <p:grpSpPr>
              <a:xfrm>
                <a:off x="5561964" y="2078465"/>
                <a:ext cx="2940671" cy="703082"/>
                <a:chOff x="5548223" y="2240390"/>
                <a:chExt cx="2940671" cy="703082"/>
              </a:xfrm>
            </p:grpSpPr>
            <p:pic>
              <p:nvPicPr>
                <p:cNvPr id="100" name="Picture 99">
                  <a:extLst>
                    <a:ext uri="{FF2B5EF4-FFF2-40B4-BE49-F238E27FC236}">
                      <a16:creationId xmlns:a16="http://schemas.microsoft.com/office/drawing/2014/main" id="{AC43D54A-3D95-415A-BA20-F66749D7E1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5548223" y="2240390"/>
                  <a:ext cx="595686" cy="703082"/>
                </a:xfrm>
                <a:prstGeom prst="rect">
                  <a:avLst/>
                </a:prstGeom>
              </p:spPr>
            </p:pic>
            <p:pic>
              <p:nvPicPr>
                <p:cNvPr id="101" name="Picture 100">
                  <a:extLst>
                    <a:ext uri="{FF2B5EF4-FFF2-40B4-BE49-F238E27FC236}">
                      <a16:creationId xmlns:a16="http://schemas.microsoft.com/office/drawing/2014/main" id="{E5617FF6-6A91-4131-9017-768EC52533F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329885" y="2240390"/>
                  <a:ext cx="595686" cy="703082"/>
                </a:xfrm>
                <a:prstGeom prst="rect">
                  <a:avLst/>
                </a:prstGeom>
              </p:spPr>
            </p:pic>
            <p:pic>
              <p:nvPicPr>
                <p:cNvPr id="102" name="Picture 101">
                  <a:extLst>
                    <a:ext uri="{FF2B5EF4-FFF2-40B4-BE49-F238E27FC236}">
                      <a16:creationId xmlns:a16="http://schemas.microsoft.com/office/drawing/2014/main" id="{939F91E7-AD19-4F11-AE27-BD9C7A54CD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7111547" y="2240390"/>
                  <a:ext cx="595686" cy="703082"/>
                </a:xfrm>
                <a:prstGeom prst="rect">
                  <a:avLst/>
                </a:prstGeom>
              </p:spPr>
            </p:pic>
            <p:pic>
              <p:nvPicPr>
                <p:cNvPr id="103" name="Picture 102">
                  <a:extLst>
                    <a:ext uri="{FF2B5EF4-FFF2-40B4-BE49-F238E27FC236}">
                      <a16:creationId xmlns:a16="http://schemas.microsoft.com/office/drawing/2014/main" id="{6D438524-B9BE-4190-805C-1C972D24CE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7893208" y="2240390"/>
                  <a:ext cx="595686" cy="703082"/>
                </a:xfrm>
                <a:prstGeom prst="rect">
                  <a:avLst/>
                </a:prstGeom>
              </p:spPr>
            </p:pic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E8A1AD6B-BC18-4B83-9607-11CD48F638A8}"/>
                  </a:ext>
                </a:extLst>
              </p:cNvPr>
              <p:cNvGrpSpPr/>
              <p:nvPr/>
            </p:nvGrpSpPr>
            <p:grpSpPr>
              <a:xfrm>
                <a:off x="5561964" y="2726417"/>
                <a:ext cx="2940671" cy="703082"/>
                <a:chOff x="5548223" y="2240390"/>
                <a:chExt cx="2940671" cy="703082"/>
              </a:xfrm>
            </p:grpSpPr>
            <p:pic>
              <p:nvPicPr>
                <p:cNvPr id="96" name="Picture 95">
                  <a:extLst>
                    <a:ext uri="{FF2B5EF4-FFF2-40B4-BE49-F238E27FC236}">
                      <a16:creationId xmlns:a16="http://schemas.microsoft.com/office/drawing/2014/main" id="{4EEA6B34-DDD5-44A7-AAB8-052A1834ED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5548223" y="2240390"/>
                  <a:ext cx="595686" cy="703082"/>
                </a:xfrm>
                <a:prstGeom prst="rect">
                  <a:avLst/>
                </a:prstGeom>
              </p:spPr>
            </p:pic>
            <p:pic>
              <p:nvPicPr>
                <p:cNvPr id="97" name="Picture 96">
                  <a:extLst>
                    <a:ext uri="{FF2B5EF4-FFF2-40B4-BE49-F238E27FC236}">
                      <a16:creationId xmlns:a16="http://schemas.microsoft.com/office/drawing/2014/main" id="{BE1157E1-6B0E-49E3-966D-4CCD7CD372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329885" y="2240390"/>
                  <a:ext cx="595686" cy="703082"/>
                </a:xfrm>
                <a:prstGeom prst="rect">
                  <a:avLst/>
                </a:prstGeom>
              </p:spPr>
            </p:pic>
            <p:pic>
              <p:nvPicPr>
                <p:cNvPr id="98" name="Picture 97">
                  <a:extLst>
                    <a:ext uri="{FF2B5EF4-FFF2-40B4-BE49-F238E27FC236}">
                      <a16:creationId xmlns:a16="http://schemas.microsoft.com/office/drawing/2014/main" id="{61C56A66-42CA-43A1-B284-10CA5C1B54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7111547" y="2240390"/>
                  <a:ext cx="595686" cy="703082"/>
                </a:xfrm>
                <a:prstGeom prst="rect">
                  <a:avLst/>
                </a:prstGeom>
              </p:spPr>
            </p:pic>
            <p:pic>
              <p:nvPicPr>
                <p:cNvPr id="99" name="Picture 98">
                  <a:extLst>
                    <a:ext uri="{FF2B5EF4-FFF2-40B4-BE49-F238E27FC236}">
                      <a16:creationId xmlns:a16="http://schemas.microsoft.com/office/drawing/2014/main" id="{A0D9CA42-DB39-4539-BE3B-A7D7C12350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7893208" y="2240390"/>
                  <a:ext cx="595686" cy="703082"/>
                </a:xfrm>
                <a:prstGeom prst="rect">
                  <a:avLst/>
                </a:prstGeom>
              </p:spPr>
            </p:pic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8C2ACD39-DEC4-4448-99C9-1378DF893C07}"/>
                  </a:ext>
                </a:extLst>
              </p:cNvPr>
              <p:cNvGrpSpPr/>
              <p:nvPr/>
            </p:nvGrpSpPr>
            <p:grpSpPr>
              <a:xfrm>
                <a:off x="5561964" y="3374369"/>
                <a:ext cx="2940671" cy="703082"/>
                <a:chOff x="5548223" y="2240390"/>
                <a:chExt cx="2940671" cy="703082"/>
              </a:xfrm>
            </p:grpSpPr>
            <p:pic>
              <p:nvPicPr>
                <p:cNvPr id="92" name="Picture 91">
                  <a:extLst>
                    <a:ext uri="{FF2B5EF4-FFF2-40B4-BE49-F238E27FC236}">
                      <a16:creationId xmlns:a16="http://schemas.microsoft.com/office/drawing/2014/main" id="{1E0F7BE2-2CEB-4B20-A2C8-6EE7759689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5548223" y="2240390"/>
                  <a:ext cx="595686" cy="703082"/>
                </a:xfrm>
                <a:prstGeom prst="rect">
                  <a:avLst/>
                </a:prstGeom>
              </p:spPr>
            </p:pic>
            <p:pic>
              <p:nvPicPr>
                <p:cNvPr id="93" name="Picture 92">
                  <a:extLst>
                    <a:ext uri="{FF2B5EF4-FFF2-40B4-BE49-F238E27FC236}">
                      <a16:creationId xmlns:a16="http://schemas.microsoft.com/office/drawing/2014/main" id="{F092C0F0-20B3-4C8D-BE9C-04F72991D8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329885" y="2240390"/>
                  <a:ext cx="595686" cy="703082"/>
                </a:xfrm>
                <a:prstGeom prst="rect">
                  <a:avLst/>
                </a:prstGeom>
              </p:spPr>
            </p:pic>
            <p:pic>
              <p:nvPicPr>
                <p:cNvPr id="94" name="Picture 93">
                  <a:extLst>
                    <a:ext uri="{FF2B5EF4-FFF2-40B4-BE49-F238E27FC236}">
                      <a16:creationId xmlns:a16="http://schemas.microsoft.com/office/drawing/2014/main" id="{0CBE4B60-AA2D-4C7F-846E-AE5F05086E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7111547" y="2240390"/>
                  <a:ext cx="595686" cy="703082"/>
                </a:xfrm>
                <a:prstGeom prst="rect">
                  <a:avLst/>
                </a:prstGeom>
              </p:spPr>
            </p:pic>
            <p:pic>
              <p:nvPicPr>
                <p:cNvPr id="95" name="Picture 94">
                  <a:extLst>
                    <a:ext uri="{FF2B5EF4-FFF2-40B4-BE49-F238E27FC236}">
                      <a16:creationId xmlns:a16="http://schemas.microsoft.com/office/drawing/2014/main" id="{66A5F39E-98B3-44AC-9E45-E129797238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7893208" y="2240390"/>
                  <a:ext cx="595686" cy="703082"/>
                </a:xfrm>
                <a:prstGeom prst="rect">
                  <a:avLst/>
                </a:prstGeom>
              </p:spPr>
            </p:pic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0CBC4D1B-DA6D-4862-8C34-4D28F848E1D4}"/>
                  </a:ext>
                </a:extLst>
              </p:cNvPr>
              <p:cNvGrpSpPr/>
              <p:nvPr/>
            </p:nvGrpSpPr>
            <p:grpSpPr>
              <a:xfrm>
                <a:off x="5561964" y="4022321"/>
                <a:ext cx="2940671" cy="703082"/>
                <a:chOff x="5548223" y="2240390"/>
                <a:chExt cx="2940671" cy="703082"/>
              </a:xfrm>
            </p:grpSpPr>
            <p:pic>
              <p:nvPicPr>
                <p:cNvPr id="88" name="Picture 87">
                  <a:extLst>
                    <a:ext uri="{FF2B5EF4-FFF2-40B4-BE49-F238E27FC236}">
                      <a16:creationId xmlns:a16="http://schemas.microsoft.com/office/drawing/2014/main" id="{1BBB5BD7-E2D6-40CB-9364-1C8D0019A3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5548223" y="2240390"/>
                  <a:ext cx="595686" cy="703082"/>
                </a:xfrm>
                <a:prstGeom prst="rect">
                  <a:avLst/>
                </a:prstGeom>
              </p:spPr>
            </p:pic>
            <p:pic>
              <p:nvPicPr>
                <p:cNvPr id="89" name="Picture 88">
                  <a:extLst>
                    <a:ext uri="{FF2B5EF4-FFF2-40B4-BE49-F238E27FC236}">
                      <a16:creationId xmlns:a16="http://schemas.microsoft.com/office/drawing/2014/main" id="{0EA6FA74-6396-4E92-9D43-0E81DF0637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329885" y="2240390"/>
                  <a:ext cx="595686" cy="703082"/>
                </a:xfrm>
                <a:prstGeom prst="rect">
                  <a:avLst/>
                </a:prstGeom>
              </p:spPr>
            </p:pic>
            <p:pic>
              <p:nvPicPr>
                <p:cNvPr id="90" name="Picture 89">
                  <a:extLst>
                    <a:ext uri="{FF2B5EF4-FFF2-40B4-BE49-F238E27FC236}">
                      <a16:creationId xmlns:a16="http://schemas.microsoft.com/office/drawing/2014/main" id="{7E0DD58B-D72D-40A2-8C3A-4607953A16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7111547" y="2240390"/>
                  <a:ext cx="595686" cy="703082"/>
                </a:xfrm>
                <a:prstGeom prst="rect">
                  <a:avLst/>
                </a:prstGeom>
              </p:spPr>
            </p:pic>
            <p:pic>
              <p:nvPicPr>
                <p:cNvPr id="91" name="Picture 90">
                  <a:extLst>
                    <a:ext uri="{FF2B5EF4-FFF2-40B4-BE49-F238E27FC236}">
                      <a16:creationId xmlns:a16="http://schemas.microsoft.com/office/drawing/2014/main" id="{F6CE37AA-87A6-463F-B897-62D07B992E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7893208" y="2240390"/>
                  <a:ext cx="595686" cy="703082"/>
                </a:xfrm>
                <a:prstGeom prst="rect">
                  <a:avLst/>
                </a:prstGeom>
              </p:spPr>
            </p:pic>
          </p:grpSp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8ABA231C-DD48-4991-A8E3-FE6B431142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734456" y="4670274"/>
                <a:ext cx="595686" cy="703082"/>
              </a:xfrm>
              <a:prstGeom prst="rect">
                <a:avLst/>
              </a:prstGeom>
            </p:spPr>
          </p:pic>
        </p:grp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DD7EAFFC-5157-4287-B358-03899C6905B2}"/>
              </a:ext>
            </a:extLst>
          </p:cNvPr>
          <p:cNvSpPr txBox="1"/>
          <p:nvPr/>
        </p:nvSpPr>
        <p:spPr>
          <a:xfrm>
            <a:off x="9953976" y="5984241"/>
            <a:ext cx="38424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3705221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Who has the most teddies?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176180E-CE88-4B5F-BF9A-791B4BDAFC66}"/>
              </a:ext>
            </a:extLst>
          </p:cNvPr>
          <p:cNvGrpSpPr/>
          <p:nvPr/>
        </p:nvGrpSpPr>
        <p:grpSpPr>
          <a:xfrm>
            <a:off x="2304094" y="1138474"/>
            <a:ext cx="7583812" cy="4730925"/>
            <a:chOff x="656725" y="1357929"/>
            <a:chExt cx="7583812" cy="473092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F92E300-DEB9-4ECB-A830-82DA61D0D976}"/>
                </a:ext>
              </a:extLst>
            </p:cNvPr>
            <p:cNvGrpSpPr/>
            <p:nvPr/>
          </p:nvGrpSpPr>
          <p:grpSpPr>
            <a:xfrm>
              <a:off x="933100" y="1370581"/>
              <a:ext cx="1514220" cy="1966425"/>
              <a:chOff x="1242837" y="2111547"/>
              <a:chExt cx="1514220" cy="1966425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7AF1DC-116A-437B-AEEC-A07C128EC4F0}"/>
                  </a:ext>
                </a:extLst>
              </p:cNvPr>
              <p:cNvSpPr txBox="1"/>
              <p:nvPr/>
            </p:nvSpPr>
            <p:spPr>
              <a:xfrm>
                <a:off x="1554152" y="2111547"/>
                <a:ext cx="8915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32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Lee</a:t>
                </a: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01228C18-9876-4DE4-A6FA-0A306692CE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42837" y="2731662"/>
                <a:ext cx="1514220" cy="1346310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8236FA2-CD4C-4B40-947D-FBE12AACF911}"/>
                </a:ext>
              </a:extLst>
            </p:cNvPr>
            <p:cNvGrpSpPr/>
            <p:nvPr/>
          </p:nvGrpSpPr>
          <p:grpSpPr>
            <a:xfrm>
              <a:off x="3699677" y="1357929"/>
              <a:ext cx="1714213" cy="1979077"/>
              <a:chOff x="3875605" y="2058896"/>
              <a:chExt cx="1714213" cy="1979077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FF265F6-97CF-4D4D-8E46-25AF1426CE93}"/>
                  </a:ext>
                </a:extLst>
              </p:cNvPr>
              <p:cNvSpPr txBox="1"/>
              <p:nvPr/>
            </p:nvSpPr>
            <p:spPr>
              <a:xfrm>
                <a:off x="4341418" y="2058896"/>
                <a:ext cx="78258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32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Pip</a:t>
                </a: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D410A120-BD77-4D27-AA31-F8E054ABA3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75605" y="2533273"/>
                <a:ext cx="1714213" cy="1504700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F212D4A-9B8C-4A17-8CA3-CEA2D7998407}"/>
                </a:ext>
              </a:extLst>
            </p:cNvPr>
            <p:cNvGrpSpPr/>
            <p:nvPr/>
          </p:nvGrpSpPr>
          <p:grpSpPr>
            <a:xfrm>
              <a:off x="6666247" y="1372944"/>
              <a:ext cx="1544654" cy="1966024"/>
              <a:chOff x="6663631" y="1610176"/>
              <a:chExt cx="1544654" cy="1966024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5AA5A79-0D1B-4FEB-9F28-1270F9867B8F}"/>
                  </a:ext>
                </a:extLst>
              </p:cNvPr>
              <p:cNvSpPr txBox="1"/>
              <p:nvPr/>
            </p:nvSpPr>
            <p:spPr>
              <a:xfrm>
                <a:off x="6974132" y="1610176"/>
                <a:ext cx="923652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32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Kim</a:t>
                </a:r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68011B8A-1130-4918-8D9D-D89C06194E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63631" y="2202829"/>
                <a:ext cx="1544654" cy="1373371"/>
              </a:xfrm>
              <a:prstGeom prst="rect">
                <a:avLst/>
              </a:prstGeom>
            </p:spPr>
          </p:pic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81E63AB1-BB8F-4DE2-9AC7-EEFC5DFA7FBF}"/>
                </a:ext>
              </a:extLst>
            </p:cNvPr>
            <p:cNvGrpSpPr/>
            <p:nvPr/>
          </p:nvGrpSpPr>
          <p:grpSpPr>
            <a:xfrm>
              <a:off x="656725" y="3477125"/>
              <a:ext cx="2080488" cy="2611729"/>
              <a:chOff x="618625" y="3482820"/>
              <a:chExt cx="2080488" cy="2611729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60F1E18D-AE60-4943-8A15-93EA7D62FA70}"/>
                  </a:ext>
                </a:extLst>
              </p:cNvPr>
              <p:cNvGrpSpPr/>
              <p:nvPr/>
            </p:nvGrpSpPr>
            <p:grpSpPr>
              <a:xfrm>
                <a:off x="618625" y="3482820"/>
                <a:ext cx="2080488" cy="639830"/>
                <a:chOff x="618625" y="3482820"/>
                <a:chExt cx="2080488" cy="639830"/>
              </a:xfrm>
            </p:grpSpPr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BBEBCEAA-166E-44B1-A87C-2239F7F946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18625" y="3482820"/>
                  <a:ext cx="503586" cy="639830"/>
                </a:xfrm>
                <a:prstGeom prst="rect">
                  <a:avLst/>
                </a:prstGeom>
              </p:spPr>
            </p:pic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60926A01-D6B5-4B29-8BCC-9EEEFC3F1D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144259" y="3482820"/>
                  <a:ext cx="503586" cy="639830"/>
                </a:xfrm>
                <a:prstGeom prst="rect">
                  <a:avLst/>
                </a:prstGeom>
              </p:spPr>
            </p:pic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24BDD92E-582D-45F8-93BC-A0BBAB494D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669893" y="3482820"/>
                  <a:ext cx="503586" cy="639830"/>
                </a:xfrm>
                <a:prstGeom prst="rect">
                  <a:avLst/>
                </a:prstGeom>
              </p:spPr>
            </p:pic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73B34840-08AA-4BDA-8A71-848AC40DA4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195527" y="3482820"/>
                  <a:ext cx="503586" cy="639830"/>
                </a:xfrm>
                <a:prstGeom prst="rect">
                  <a:avLst/>
                </a:prstGeom>
              </p:spPr>
            </p:pic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7975D295-B6C8-456A-AF17-628CB7ADBABA}"/>
                  </a:ext>
                </a:extLst>
              </p:cNvPr>
              <p:cNvGrpSpPr/>
              <p:nvPr/>
            </p:nvGrpSpPr>
            <p:grpSpPr>
              <a:xfrm>
                <a:off x="618625" y="4140120"/>
                <a:ext cx="2080488" cy="639830"/>
                <a:chOff x="618625" y="3482820"/>
                <a:chExt cx="2080488" cy="639830"/>
              </a:xfrm>
            </p:grpSpPr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89803FC9-053A-4DD2-AED3-F49282FC38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18625" y="3482820"/>
                  <a:ext cx="503586" cy="639830"/>
                </a:xfrm>
                <a:prstGeom prst="rect">
                  <a:avLst/>
                </a:prstGeom>
              </p:spPr>
            </p:pic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1C4598AE-38DE-431E-B58B-DFA1C4B5CB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144259" y="3482820"/>
                  <a:ext cx="503586" cy="639830"/>
                </a:xfrm>
                <a:prstGeom prst="rect">
                  <a:avLst/>
                </a:prstGeom>
              </p:spPr>
            </p:pic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id="{E4142987-F10A-4C6E-842A-19380825DC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669893" y="3482820"/>
                  <a:ext cx="503586" cy="639830"/>
                </a:xfrm>
                <a:prstGeom prst="rect">
                  <a:avLst/>
                </a:prstGeom>
              </p:spPr>
            </p:pic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B4E27EBE-42A0-4692-8D45-2357A96934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195527" y="3482820"/>
                  <a:ext cx="503586" cy="639830"/>
                </a:xfrm>
                <a:prstGeom prst="rect">
                  <a:avLst/>
                </a:prstGeom>
              </p:spPr>
            </p:pic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27E6A93B-E44B-42DA-8412-32B89C0E8BEA}"/>
                  </a:ext>
                </a:extLst>
              </p:cNvPr>
              <p:cNvGrpSpPr/>
              <p:nvPr/>
            </p:nvGrpSpPr>
            <p:grpSpPr>
              <a:xfrm>
                <a:off x="618625" y="4797420"/>
                <a:ext cx="2080488" cy="639830"/>
                <a:chOff x="618625" y="3482820"/>
                <a:chExt cx="2080488" cy="639830"/>
              </a:xfrm>
            </p:grpSpPr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75AB59A7-4D56-4FB8-8293-9685A266D8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18625" y="3482820"/>
                  <a:ext cx="503586" cy="639830"/>
                </a:xfrm>
                <a:prstGeom prst="rect">
                  <a:avLst/>
                </a:prstGeom>
              </p:spPr>
            </p:pic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32762934-04FC-43FB-BFB9-5AF3F0E616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144259" y="3482820"/>
                  <a:ext cx="503586" cy="639830"/>
                </a:xfrm>
                <a:prstGeom prst="rect">
                  <a:avLst/>
                </a:prstGeom>
              </p:spPr>
            </p:pic>
            <p:pic>
              <p:nvPicPr>
                <p:cNvPr id="38" name="Picture 37">
                  <a:extLst>
                    <a:ext uri="{FF2B5EF4-FFF2-40B4-BE49-F238E27FC236}">
                      <a16:creationId xmlns:a16="http://schemas.microsoft.com/office/drawing/2014/main" id="{F59C3C2F-60CE-473B-97B2-33FCE3B0FE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669893" y="3482820"/>
                  <a:ext cx="503586" cy="639830"/>
                </a:xfrm>
                <a:prstGeom prst="rect">
                  <a:avLst/>
                </a:prstGeom>
              </p:spPr>
            </p:pic>
            <p:pic>
              <p:nvPicPr>
                <p:cNvPr id="39" name="Picture 38">
                  <a:extLst>
                    <a:ext uri="{FF2B5EF4-FFF2-40B4-BE49-F238E27FC236}">
                      <a16:creationId xmlns:a16="http://schemas.microsoft.com/office/drawing/2014/main" id="{4115A7FA-BA89-4EF5-8467-9DCB6E95A6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195527" y="3482820"/>
                  <a:ext cx="503586" cy="639830"/>
                </a:xfrm>
                <a:prstGeom prst="rect">
                  <a:avLst/>
                </a:prstGeom>
              </p:spPr>
            </p:pic>
          </p:grp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BD87B7BC-593C-4572-A917-2D2D825CE8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407076" y="5454719"/>
                <a:ext cx="503586" cy="639830"/>
              </a:xfrm>
              <a:prstGeom prst="rect">
                <a:avLst/>
              </a:prstGeom>
            </p:spPr>
          </p:pic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C6FF4862-D4D4-4F9D-A63B-75A30CFADDEA}"/>
                </a:ext>
              </a:extLst>
            </p:cNvPr>
            <p:cNvGrpSpPr/>
            <p:nvPr/>
          </p:nvGrpSpPr>
          <p:grpSpPr>
            <a:xfrm>
              <a:off x="3262515" y="3477125"/>
              <a:ext cx="2639290" cy="1999850"/>
              <a:chOff x="3270135" y="3491468"/>
              <a:chExt cx="2639290" cy="1999850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3875F94B-62B2-4B5D-852C-94727FC2D0AF}"/>
                  </a:ext>
                </a:extLst>
              </p:cNvPr>
              <p:cNvGrpSpPr/>
              <p:nvPr/>
            </p:nvGrpSpPr>
            <p:grpSpPr>
              <a:xfrm>
                <a:off x="3270135" y="3491468"/>
                <a:ext cx="2639290" cy="639830"/>
                <a:chOff x="3531756" y="3510642"/>
                <a:chExt cx="2639290" cy="639830"/>
              </a:xfrm>
            </p:grpSpPr>
            <p:pic>
              <p:nvPicPr>
                <p:cNvPr id="46" name="Picture 45">
                  <a:extLst>
                    <a:ext uri="{FF2B5EF4-FFF2-40B4-BE49-F238E27FC236}">
                      <a16:creationId xmlns:a16="http://schemas.microsoft.com/office/drawing/2014/main" id="{19BB467B-9D3D-4922-87B4-A3CDD852EC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3531756" y="3510642"/>
                  <a:ext cx="503586" cy="639830"/>
                </a:xfrm>
                <a:prstGeom prst="rect">
                  <a:avLst/>
                </a:prstGeom>
              </p:spPr>
            </p:pic>
            <p:pic>
              <p:nvPicPr>
                <p:cNvPr id="47" name="Picture 46">
                  <a:extLst>
                    <a:ext uri="{FF2B5EF4-FFF2-40B4-BE49-F238E27FC236}">
                      <a16:creationId xmlns:a16="http://schemas.microsoft.com/office/drawing/2014/main" id="{3709A8F2-1110-45F9-8D56-7C22D94108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4065682" y="3510642"/>
                  <a:ext cx="503586" cy="639830"/>
                </a:xfrm>
                <a:prstGeom prst="rect">
                  <a:avLst/>
                </a:prstGeom>
              </p:spPr>
            </p:pic>
            <p:pic>
              <p:nvPicPr>
                <p:cNvPr id="48" name="Picture 47">
                  <a:extLst>
                    <a:ext uri="{FF2B5EF4-FFF2-40B4-BE49-F238E27FC236}">
                      <a16:creationId xmlns:a16="http://schemas.microsoft.com/office/drawing/2014/main" id="{475A56DD-9525-4038-9D0E-2F2B886ADA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4599608" y="3510642"/>
                  <a:ext cx="503586" cy="639830"/>
                </a:xfrm>
                <a:prstGeom prst="rect">
                  <a:avLst/>
                </a:prstGeom>
              </p:spPr>
            </p:pic>
            <p:pic>
              <p:nvPicPr>
                <p:cNvPr id="49" name="Picture 48">
                  <a:extLst>
                    <a:ext uri="{FF2B5EF4-FFF2-40B4-BE49-F238E27FC236}">
                      <a16:creationId xmlns:a16="http://schemas.microsoft.com/office/drawing/2014/main" id="{CBACEAB4-7696-49B8-A3F3-1E3BE9E87B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5133534" y="3510642"/>
                  <a:ext cx="503586" cy="639830"/>
                </a:xfrm>
                <a:prstGeom prst="rect">
                  <a:avLst/>
                </a:prstGeom>
              </p:spPr>
            </p:pic>
            <p:pic>
              <p:nvPicPr>
                <p:cNvPr id="50" name="Picture 49">
                  <a:extLst>
                    <a:ext uri="{FF2B5EF4-FFF2-40B4-BE49-F238E27FC236}">
                      <a16:creationId xmlns:a16="http://schemas.microsoft.com/office/drawing/2014/main" id="{62A685B3-687E-4477-A4BD-F72C5759AC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5667460" y="3510642"/>
                  <a:ext cx="503586" cy="639830"/>
                </a:xfrm>
                <a:prstGeom prst="rect">
                  <a:avLst/>
                </a:prstGeom>
              </p:spPr>
            </p:pic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E3DB70E2-A772-43D1-AB1B-F4B3C6AA88C5}"/>
                  </a:ext>
                </a:extLst>
              </p:cNvPr>
              <p:cNvGrpSpPr/>
              <p:nvPr/>
            </p:nvGrpSpPr>
            <p:grpSpPr>
              <a:xfrm>
                <a:off x="3270135" y="4171478"/>
                <a:ext cx="2639290" cy="639830"/>
                <a:chOff x="3531756" y="3510642"/>
                <a:chExt cx="2639290" cy="639830"/>
              </a:xfrm>
            </p:grpSpPr>
            <p:pic>
              <p:nvPicPr>
                <p:cNvPr id="53" name="Picture 52">
                  <a:extLst>
                    <a:ext uri="{FF2B5EF4-FFF2-40B4-BE49-F238E27FC236}">
                      <a16:creationId xmlns:a16="http://schemas.microsoft.com/office/drawing/2014/main" id="{2D7D7011-6F50-46F7-8884-1E87F8413A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3531756" y="3510642"/>
                  <a:ext cx="503586" cy="639830"/>
                </a:xfrm>
                <a:prstGeom prst="rect">
                  <a:avLst/>
                </a:prstGeom>
              </p:spPr>
            </p:pic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86168466-ADEA-4737-A30F-ACE0F8C43E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4065682" y="3510642"/>
                  <a:ext cx="503586" cy="639830"/>
                </a:xfrm>
                <a:prstGeom prst="rect">
                  <a:avLst/>
                </a:prstGeom>
              </p:spPr>
            </p:pic>
            <p:pic>
              <p:nvPicPr>
                <p:cNvPr id="55" name="Picture 54">
                  <a:extLst>
                    <a:ext uri="{FF2B5EF4-FFF2-40B4-BE49-F238E27FC236}">
                      <a16:creationId xmlns:a16="http://schemas.microsoft.com/office/drawing/2014/main" id="{CCC651C3-0276-4D7C-97C8-1161B1B50C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4599608" y="3510642"/>
                  <a:ext cx="503586" cy="639830"/>
                </a:xfrm>
                <a:prstGeom prst="rect">
                  <a:avLst/>
                </a:prstGeom>
              </p:spPr>
            </p:pic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41963ABA-6B8B-4826-B8D1-E380593081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5133534" y="3510642"/>
                  <a:ext cx="503586" cy="639830"/>
                </a:xfrm>
                <a:prstGeom prst="rect">
                  <a:avLst/>
                </a:prstGeom>
              </p:spPr>
            </p:pic>
            <p:pic>
              <p:nvPicPr>
                <p:cNvPr id="57" name="Picture 56">
                  <a:extLst>
                    <a:ext uri="{FF2B5EF4-FFF2-40B4-BE49-F238E27FC236}">
                      <a16:creationId xmlns:a16="http://schemas.microsoft.com/office/drawing/2014/main" id="{A6383AB3-2B19-4E73-B6DD-3169CBAF91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5667460" y="3510642"/>
                  <a:ext cx="503586" cy="639830"/>
                </a:xfrm>
                <a:prstGeom prst="rect">
                  <a:avLst/>
                </a:prstGeom>
              </p:spPr>
            </p:pic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1184D156-8E90-4A56-A3D5-50CB68702634}"/>
                  </a:ext>
                </a:extLst>
              </p:cNvPr>
              <p:cNvGrpSpPr/>
              <p:nvPr/>
            </p:nvGrpSpPr>
            <p:grpSpPr>
              <a:xfrm>
                <a:off x="3270135" y="4851488"/>
                <a:ext cx="2639290" cy="639830"/>
                <a:chOff x="3531756" y="3510642"/>
                <a:chExt cx="2639290" cy="639830"/>
              </a:xfrm>
            </p:grpSpPr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id="{0A8471E2-7D16-40DF-8CE8-22B9603E61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3531756" y="3510642"/>
                  <a:ext cx="503586" cy="639830"/>
                </a:xfrm>
                <a:prstGeom prst="rect">
                  <a:avLst/>
                </a:prstGeom>
              </p:spPr>
            </p:pic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id="{9C6DACB0-F1DC-452B-8ADF-78B06D86FB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4065682" y="3510642"/>
                  <a:ext cx="503586" cy="639830"/>
                </a:xfrm>
                <a:prstGeom prst="rect">
                  <a:avLst/>
                </a:prstGeom>
              </p:spPr>
            </p:pic>
            <p:pic>
              <p:nvPicPr>
                <p:cNvPr id="61" name="Picture 60">
                  <a:extLst>
                    <a:ext uri="{FF2B5EF4-FFF2-40B4-BE49-F238E27FC236}">
                      <a16:creationId xmlns:a16="http://schemas.microsoft.com/office/drawing/2014/main" id="{A8DA51C5-DA7F-4997-A866-73085B0885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4599608" y="3510642"/>
                  <a:ext cx="503586" cy="639830"/>
                </a:xfrm>
                <a:prstGeom prst="rect">
                  <a:avLst/>
                </a:prstGeom>
              </p:spPr>
            </p:pic>
            <p:pic>
              <p:nvPicPr>
                <p:cNvPr id="62" name="Picture 61">
                  <a:extLst>
                    <a:ext uri="{FF2B5EF4-FFF2-40B4-BE49-F238E27FC236}">
                      <a16:creationId xmlns:a16="http://schemas.microsoft.com/office/drawing/2014/main" id="{34A78682-6E0C-430D-ADA2-C6FE82809D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5133534" y="3510642"/>
                  <a:ext cx="503586" cy="639830"/>
                </a:xfrm>
                <a:prstGeom prst="rect">
                  <a:avLst/>
                </a:prstGeom>
              </p:spPr>
            </p:pic>
            <p:pic>
              <p:nvPicPr>
                <p:cNvPr id="63" name="Picture 62">
                  <a:extLst>
                    <a:ext uri="{FF2B5EF4-FFF2-40B4-BE49-F238E27FC236}">
                      <a16:creationId xmlns:a16="http://schemas.microsoft.com/office/drawing/2014/main" id="{A2495286-85B3-4F32-8365-1CBA3BC195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5667460" y="3510642"/>
                  <a:ext cx="503586" cy="63983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69BD599F-0C9D-4988-BA24-3184B1992759}"/>
                </a:ext>
              </a:extLst>
            </p:cNvPr>
            <p:cNvGrpSpPr/>
            <p:nvPr/>
          </p:nvGrpSpPr>
          <p:grpSpPr>
            <a:xfrm>
              <a:off x="6669099" y="3477125"/>
              <a:ext cx="1571438" cy="2559320"/>
              <a:chOff x="6684339" y="3477125"/>
              <a:chExt cx="1571438" cy="2559320"/>
            </a:xfrm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5B0A8782-FA5C-4A7B-A1EC-3EBB2AFF4833}"/>
                  </a:ext>
                </a:extLst>
              </p:cNvPr>
              <p:cNvGrpSpPr/>
              <p:nvPr/>
            </p:nvGrpSpPr>
            <p:grpSpPr>
              <a:xfrm>
                <a:off x="6684339" y="3477125"/>
                <a:ext cx="1571438" cy="639830"/>
                <a:chOff x="6679440" y="3477125"/>
                <a:chExt cx="1571438" cy="639830"/>
              </a:xfrm>
            </p:grpSpPr>
            <p:pic>
              <p:nvPicPr>
                <p:cNvPr id="64" name="Picture 63">
                  <a:extLst>
                    <a:ext uri="{FF2B5EF4-FFF2-40B4-BE49-F238E27FC236}">
                      <a16:creationId xmlns:a16="http://schemas.microsoft.com/office/drawing/2014/main" id="{FB4B457E-8ED4-4C6D-9389-C50ED5B3F0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679440" y="3477125"/>
                  <a:ext cx="503586" cy="639830"/>
                </a:xfrm>
                <a:prstGeom prst="rect">
                  <a:avLst/>
                </a:prstGeom>
              </p:spPr>
            </p:pic>
            <p:pic>
              <p:nvPicPr>
                <p:cNvPr id="65" name="Picture 64">
                  <a:extLst>
                    <a:ext uri="{FF2B5EF4-FFF2-40B4-BE49-F238E27FC236}">
                      <a16:creationId xmlns:a16="http://schemas.microsoft.com/office/drawing/2014/main" id="{7E5CD821-9884-4805-AE91-6F1829FF09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7213366" y="3477125"/>
                  <a:ext cx="503586" cy="639830"/>
                </a:xfrm>
                <a:prstGeom prst="rect">
                  <a:avLst/>
                </a:prstGeom>
              </p:spPr>
            </p:pic>
            <p:pic>
              <p:nvPicPr>
                <p:cNvPr id="66" name="Picture 65">
                  <a:extLst>
                    <a:ext uri="{FF2B5EF4-FFF2-40B4-BE49-F238E27FC236}">
                      <a16:creationId xmlns:a16="http://schemas.microsoft.com/office/drawing/2014/main" id="{D50EBB3D-2651-403F-823D-21599AFD0C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7747292" y="3477125"/>
                  <a:ext cx="503586" cy="639830"/>
                </a:xfrm>
                <a:prstGeom prst="rect">
                  <a:avLst/>
                </a:prstGeom>
              </p:spPr>
            </p:pic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5B9FC03B-61B8-434A-ADA2-FD61D010ABF1}"/>
                  </a:ext>
                </a:extLst>
              </p:cNvPr>
              <p:cNvGrpSpPr/>
              <p:nvPr/>
            </p:nvGrpSpPr>
            <p:grpSpPr>
              <a:xfrm>
                <a:off x="6684339" y="4116955"/>
                <a:ext cx="1571438" cy="639830"/>
                <a:chOff x="6679440" y="3477125"/>
                <a:chExt cx="1571438" cy="639830"/>
              </a:xfrm>
            </p:grpSpPr>
            <p:pic>
              <p:nvPicPr>
                <p:cNvPr id="72" name="Picture 71">
                  <a:extLst>
                    <a:ext uri="{FF2B5EF4-FFF2-40B4-BE49-F238E27FC236}">
                      <a16:creationId xmlns:a16="http://schemas.microsoft.com/office/drawing/2014/main" id="{3E722B77-1431-4C2E-89AD-D350F0848A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679440" y="3477125"/>
                  <a:ext cx="503586" cy="639830"/>
                </a:xfrm>
                <a:prstGeom prst="rect">
                  <a:avLst/>
                </a:prstGeom>
              </p:spPr>
            </p:pic>
            <p:pic>
              <p:nvPicPr>
                <p:cNvPr id="73" name="Picture 72">
                  <a:extLst>
                    <a:ext uri="{FF2B5EF4-FFF2-40B4-BE49-F238E27FC236}">
                      <a16:creationId xmlns:a16="http://schemas.microsoft.com/office/drawing/2014/main" id="{DF123EB8-90A9-4B7D-9E51-89480D31D1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7213366" y="3477125"/>
                  <a:ext cx="503586" cy="639830"/>
                </a:xfrm>
                <a:prstGeom prst="rect">
                  <a:avLst/>
                </a:prstGeom>
              </p:spPr>
            </p:pic>
            <p:pic>
              <p:nvPicPr>
                <p:cNvPr id="74" name="Picture 73">
                  <a:extLst>
                    <a:ext uri="{FF2B5EF4-FFF2-40B4-BE49-F238E27FC236}">
                      <a16:creationId xmlns:a16="http://schemas.microsoft.com/office/drawing/2014/main" id="{2435BCDC-0FB4-4A31-830B-44CB5427B7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7747292" y="3477125"/>
                  <a:ext cx="503586" cy="639830"/>
                </a:xfrm>
                <a:prstGeom prst="rect">
                  <a:avLst/>
                </a:prstGeom>
              </p:spPr>
            </p:pic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9B5C9B17-4AF2-4DBD-8E0C-50EFA21D84B1}"/>
                  </a:ext>
                </a:extLst>
              </p:cNvPr>
              <p:cNvGrpSpPr/>
              <p:nvPr/>
            </p:nvGrpSpPr>
            <p:grpSpPr>
              <a:xfrm>
                <a:off x="6684339" y="4756785"/>
                <a:ext cx="1571438" cy="639830"/>
                <a:chOff x="6679440" y="3477125"/>
                <a:chExt cx="1571438" cy="639830"/>
              </a:xfrm>
            </p:grpSpPr>
            <p:pic>
              <p:nvPicPr>
                <p:cNvPr id="76" name="Picture 75">
                  <a:extLst>
                    <a:ext uri="{FF2B5EF4-FFF2-40B4-BE49-F238E27FC236}">
                      <a16:creationId xmlns:a16="http://schemas.microsoft.com/office/drawing/2014/main" id="{70C9280D-0094-4560-8CC0-AD216BBB80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679440" y="3477125"/>
                  <a:ext cx="503586" cy="639830"/>
                </a:xfrm>
                <a:prstGeom prst="rect">
                  <a:avLst/>
                </a:prstGeom>
              </p:spPr>
            </p:pic>
            <p:pic>
              <p:nvPicPr>
                <p:cNvPr id="77" name="Picture 76">
                  <a:extLst>
                    <a:ext uri="{FF2B5EF4-FFF2-40B4-BE49-F238E27FC236}">
                      <a16:creationId xmlns:a16="http://schemas.microsoft.com/office/drawing/2014/main" id="{BE457D1D-BA67-4457-A01B-02652BE78E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7213366" y="3477125"/>
                  <a:ext cx="503586" cy="639830"/>
                </a:xfrm>
                <a:prstGeom prst="rect">
                  <a:avLst/>
                </a:prstGeom>
              </p:spPr>
            </p:pic>
            <p:pic>
              <p:nvPicPr>
                <p:cNvPr id="78" name="Picture 77">
                  <a:extLst>
                    <a:ext uri="{FF2B5EF4-FFF2-40B4-BE49-F238E27FC236}">
                      <a16:creationId xmlns:a16="http://schemas.microsoft.com/office/drawing/2014/main" id="{03F1F094-4121-4F29-9003-DD17D9288A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7747292" y="3477125"/>
                  <a:ext cx="503586" cy="639830"/>
                </a:xfrm>
                <a:prstGeom prst="rect">
                  <a:avLst/>
                </a:prstGeom>
              </p:spPr>
            </p:pic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791FDBB4-D061-404E-871F-7052278E1C50}"/>
                  </a:ext>
                </a:extLst>
              </p:cNvPr>
              <p:cNvGrpSpPr/>
              <p:nvPr/>
            </p:nvGrpSpPr>
            <p:grpSpPr>
              <a:xfrm>
                <a:off x="6684339" y="5396615"/>
                <a:ext cx="1571438" cy="639830"/>
                <a:chOff x="6679440" y="3477125"/>
                <a:chExt cx="1571438" cy="639830"/>
              </a:xfrm>
            </p:grpSpPr>
            <p:pic>
              <p:nvPicPr>
                <p:cNvPr id="80" name="Picture 79">
                  <a:extLst>
                    <a:ext uri="{FF2B5EF4-FFF2-40B4-BE49-F238E27FC236}">
                      <a16:creationId xmlns:a16="http://schemas.microsoft.com/office/drawing/2014/main" id="{1470B9E1-4F1D-48E3-A30B-3BDF9270A8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679440" y="3477125"/>
                  <a:ext cx="503586" cy="639830"/>
                </a:xfrm>
                <a:prstGeom prst="rect">
                  <a:avLst/>
                </a:prstGeom>
              </p:spPr>
            </p:pic>
            <p:pic>
              <p:nvPicPr>
                <p:cNvPr id="81" name="Picture 80">
                  <a:extLst>
                    <a:ext uri="{FF2B5EF4-FFF2-40B4-BE49-F238E27FC236}">
                      <a16:creationId xmlns:a16="http://schemas.microsoft.com/office/drawing/2014/main" id="{CD1142C4-BAB8-43BD-A6CC-9C93D27A97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7213366" y="3477125"/>
                  <a:ext cx="503586" cy="639830"/>
                </a:xfrm>
                <a:prstGeom prst="rect">
                  <a:avLst/>
                </a:prstGeom>
              </p:spPr>
            </p:pic>
            <p:pic>
              <p:nvPicPr>
                <p:cNvPr id="82" name="Picture 81">
                  <a:extLst>
                    <a:ext uri="{FF2B5EF4-FFF2-40B4-BE49-F238E27FC236}">
                      <a16:creationId xmlns:a16="http://schemas.microsoft.com/office/drawing/2014/main" id="{14AAF454-D02A-4DF0-A2C1-5025BAA21B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7747292" y="3477125"/>
                  <a:ext cx="503586" cy="63983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D88C0386-BC08-4C89-B3A1-BAA89CE8C1C7}"/>
              </a:ext>
            </a:extLst>
          </p:cNvPr>
          <p:cNvSpPr txBox="1"/>
          <p:nvPr/>
        </p:nvSpPr>
        <p:spPr>
          <a:xfrm>
            <a:off x="9953976" y="5984241"/>
            <a:ext cx="38424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2925626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 defTabSz="457200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Who has the most teddies?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Pip has the most teddies.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176180E-CE88-4B5F-BF9A-791B4BDAFC66}"/>
              </a:ext>
            </a:extLst>
          </p:cNvPr>
          <p:cNvGrpSpPr/>
          <p:nvPr/>
        </p:nvGrpSpPr>
        <p:grpSpPr>
          <a:xfrm>
            <a:off x="2304094" y="1138474"/>
            <a:ext cx="7583812" cy="4730925"/>
            <a:chOff x="656725" y="1357929"/>
            <a:chExt cx="7583812" cy="473092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F92E300-DEB9-4ECB-A830-82DA61D0D976}"/>
                </a:ext>
              </a:extLst>
            </p:cNvPr>
            <p:cNvGrpSpPr/>
            <p:nvPr/>
          </p:nvGrpSpPr>
          <p:grpSpPr>
            <a:xfrm>
              <a:off x="933100" y="1370581"/>
              <a:ext cx="1514220" cy="1966425"/>
              <a:chOff x="1242837" y="2111547"/>
              <a:chExt cx="1514220" cy="1966425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7AF1DC-116A-437B-AEEC-A07C128EC4F0}"/>
                  </a:ext>
                </a:extLst>
              </p:cNvPr>
              <p:cNvSpPr txBox="1"/>
              <p:nvPr/>
            </p:nvSpPr>
            <p:spPr>
              <a:xfrm>
                <a:off x="1554152" y="2111547"/>
                <a:ext cx="8915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32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Lee</a:t>
                </a: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01228C18-9876-4DE4-A6FA-0A306692CE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42837" y="2731662"/>
                <a:ext cx="1514220" cy="1346310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8236FA2-CD4C-4B40-947D-FBE12AACF911}"/>
                </a:ext>
              </a:extLst>
            </p:cNvPr>
            <p:cNvGrpSpPr/>
            <p:nvPr/>
          </p:nvGrpSpPr>
          <p:grpSpPr>
            <a:xfrm>
              <a:off x="3699677" y="1357929"/>
              <a:ext cx="1714213" cy="1979077"/>
              <a:chOff x="3875605" y="2058896"/>
              <a:chExt cx="1714213" cy="1979077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FF265F6-97CF-4D4D-8E46-25AF1426CE93}"/>
                  </a:ext>
                </a:extLst>
              </p:cNvPr>
              <p:cNvSpPr txBox="1"/>
              <p:nvPr/>
            </p:nvSpPr>
            <p:spPr>
              <a:xfrm>
                <a:off x="4341418" y="2058896"/>
                <a:ext cx="78258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32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Pip</a:t>
                </a: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D410A120-BD77-4D27-AA31-F8E054ABA3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75605" y="2533273"/>
                <a:ext cx="1714213" cy="1504700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F212D4A-9B8C-4A17-8CA3-CEA2D7998407}"/>
                </a:ext>
              </a:extLst>
            </p:cNvPr>
            <p:cNvGrpSpPr/>
            <p:nvPr/>
          </p:nvGrpSpPr>
          <p:grpSpPr>
            <a:xfrm>
              <a:off x="6666247" y="1372944"/>
              <a:ext cx="1544654" cy="1966024"/>
              <a:chOff x="6663631" y="1610176"/>
              <a:chExt cx="1544654" cy="1966024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5AA5A79-0D1B-4FEB-9F28-1270F9867B8F}"/>
                  </a:ext>
                </a:extLst>
              </p:cNvPr>
              <p:cNvSpPr txBox="1"/>
              <p:nvPr/>
            </p:nvSpPr>
            <p:spPr>
              <a:xfrm>
                <a:off x="6974132" y="1610176"/>
                <a:ext cx="923652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3200" b="1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Kim</a:t>
                </a:r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68011B8A-1130-4918-8D9D-D89C06194E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63631" y="2202829"/>
                <a:ext cx="1544654" cy="1373371"/>
              </a:xfrm>
              <a:prstGeom prst="rect">
                <a:avLst/>
              </a:prstGeom>
            </p:spPr>
          </p:pic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81E63AB1-BB8F-4DE2-9AC7-EEFC5DFA7FBF}"/>
                </a:ext>
              </a:extLst>
            </p:cNvPr>
            <p:cNvGrpSpPr/>
            <p:nvPr/>
          </p:nvGrpSpPr>
          <p:grpSpPr>
            <a:xfrm>
              <a:off x="656725" y="3477125"/>
              <a:ext cx="2080488" cy="2611729"/>
              <a:chOff x="618625" y="3482820"/>
              <a:chExt cx="2080488" cy="2611729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60F1E18D-AE60-4943-8A15-93EA7D62FA70}"/>
                  </a:ext>
                </a:extLst>
              </p:cNvPr>
              <p:cNvGrpSpPr/>
              <p:nvPr/>
            </p:nvGrpSpPr>
            <p:grpSpPr>
              <a:xfrm>
                <a:off x="618625" y="3482820"/>
                <a:ext cx="2080488" cy="639830"/>
                <a:chOff x="618625" y="3482820"/>
                <a:chExt cx="2080488" cy="639830"/>
              </a:xfrm>
            </p:grpSpPr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BBEBCEAA-166E-44B1-A87C-2239F7F946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18625" y="3482820"/>
                  <a:ext cx="503586" cy="639830"/>
                </a:xfrm>
                <a:prstGeom prst="rect">
                  <a:avLst/>
                </a:prstGeom>
              </p:spPr>
            </p:pic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60926A01-D6B5-4B29-8BCC-9EEEFC3F1D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144259" y="3482820"/>
                  <a:ext cx="503586" cy="639830"/>
                </a:xfrm>
                <a:prstGeom prst="rect">
                  <a:avLst/>
                </a:prstGeom>
              </p:spPr>
            </p:pic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24BDD92E-582D-45F8-93BC-A0BBAB494D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669893" y="3482820"/>
                  <a:ext cx="503586" cy="639830"/>
                </a:xfrm>
                <a:prstGeom prst="rect">
                  <a:avLst/>
                </a:prstGeom>
              </p:spPr>
            </p:pic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73B34840-08AA-4BDA-8A71-848AC40DA4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195527" y="3482820"/>
                  <a:ext cx="503586" cy="639830"/>
                </a:xfrm>
                <a:prstGeom prst="rect">
                  <a:avLst/>
                </a:prstGeom>
              </p:spPr>
            </p:pic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7975D295-B6C8-456A-AF17-628CB7ADBABA}"/>
                  </a:ext>
                </a:extLst>
              </p:cNvPr>
              <p:cNvGrpSpPr/>
              <p:nvPr/>
            </p:nvGrpSpPr>
            <p:grpSpPr>
              <a:xfrm>
                <a:off x="618625" y="4140120"/>
                <a:ext cx="2080488" cy="639830"/>
                <a:chOff x="618625" y="3482820"/>
                <a:chExt cx="2080488" cy="639830"/>
              </a:xfrm>
            </p:grpSpPr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89803FC9-053A-4DD2-AED3-F49282FC38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18625" y="3482820"/>
                  <a:ext cx="503586" cy="639830"/>
                </a:xfrm>
                <a:prstGeom prst="rect">
                  <a:avLst/>
                </a:prstGeom>
              </p:spPr>
            </p:pic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1C4598AE-38DE-431E-B58B-DFA1C4B5CB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144259" y="3482820"/>
                  <a:ext cx="503586" cy="639830"/>
                </a:xfrm>
                <a:prstGeom prst="rect">
                  <a:avLst/>
                </a:prstGeom>
              </p:spPr>
            </p:pic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id="{E4142987-F10A-4C6E-842A-19380825DC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669893" y="3482820"/>
                  <a:ext cx="503586" cy="639830"/>
                </a:xfrm>
                <a:prstGeom prst="rect">
                  <a:avLst/>
                </a:prstGeom>
              </p:spPr>
            </p:pic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B4E27EBE-42A0-4692-8D45-2357A96934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195527" y="3482820"/>
                  <a:ext cx="503586" cy="639830"/>
                </a:xfrm>
                <a:prstGeom prst="rect">
                  <a:avLst/>
                </a:prstGeom>
              </p:spPr>
            </p:pic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27E6A93B-E44B-42DA-8412-32B89C0E8BEA}"/>
                  </a:ext>
                </a:extLst>
              </p:cNvPr>
              <p:cNvGrpSpPr/>
              <p:nvPr/>
            </p:nvGrpSpPr>
            <p:grpSpPr>
              <a:xfrm>
                <a:off x="618625" y="4797420"/>
                <a:ext cx="2080488" cy="639830"/>
                <a:chOff x="618625" y="3482820"/>
                <a:chExt cx="2080488" cy="639830"/>
              </a:xfrm>
            </p:grpSpPr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75AB59A7-4D56-4FB8-8293-9685A266D8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18625" y="3482820"/>
                  <a:ext cx="503586" cy="639830"/>
                </a:xfrm>
                <a:prstGeom prst="rect">
                  <a:avLst/>
                </a:prstGeom>
              </p:spPr>
            </p:pic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32762934-04FC-43FB-BFB9-5AF3F0E616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144259" y="3482820"/>
                  <a:ext cx="503586" cy="639830"/>
                </a:xfrm>
                <a:prstGeom prst="rect">
                  <a:avLst/>
                </a:prstGeom>
              </p:spPr>
            </p:pic>
            <p:pic>
              <p:nvPicPr>
                <p:cNvPr id="38" name="Picture 37">
                  <a:extLst>
                    <a:ext uri="{FF2B5EF4-FFF2-40B4-BE49-F238E27FC236}">
                      <a16:creationId xmlns:a16="http://schemas.microsoft.com/office/drawing/2014/main" id="{F59C3C2F-60CE-473B-97B2-33FCE3B0FE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669893" y="3482820"/>
                  <a:ext cx="503586" cy="639830"/>
                </a:xfrm>
                <a:prstGeom prst="rect">
                  <a:avLst/>
                </a:prstGeom>
              </p:spPr>
            </p:pic>
            <p:pic>
              <p:nvPicPr>
                <p:cNvPr id="39" name="Picture 38">
                  <a:extLst>
                    <a:ext uri="{FF2B5EF4-FFF2-40B4-BE49-F238E27FC236}">
                      <a16:creationId xmlns:a16="http://schemas.microsoft.com/office/drawing/2014/main" id="{4115A7FA-BA89-4EF5-8467-9DCB6E95A6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195527" y="3482820"/>
                  <a:ext cx="503586" cy="639830"/>
                </a:xfrm>
                <a:prstGeom prst="rect">
                  <a:avLst/>
                </a:prstGeom>
              </p:spPr>
            </p:pic>
          </p:grp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BD87B7BC-593C-4572-A917-2D2D825CE8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407076" y="5454719"/>
                <a:ext cx="503586" cy="639830"/>
              </a:xfrm>
              <a:prstGeom prst="rect">
                <a:avLst/>
              </a:prstGeom>
            </p:spPr>
          </p:pic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C6FF4862-D4D4-4F9D-A63B-75A30CFADDEA}"/>
                </a:ext>
              </a:extLst>
            </p:cNvPr>
            <p:cNvGrpSpPr/>
            <p:nvPr/>
          </p:nvGrpSpPr>
          <p:grpSpPr>
            <a:xfrm>
              <a:off x="3262515" y="3477125"/>
              <a:ext cx="2639290" cy="1999850"/>
              <a:chOff x="3270135" y="3491468"/>
              <a:chExt cx="2639290" cy="1999850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3875F94B-62B2-4B5D-852C-94727FC2D0AF}"/>
                  </a:ext>
                </a:extLst>
              </p:cNvPr>
              <p:cNvGrpSpPr/>
              <p:nvPr/>
            </p:nvGrpSpPr>
            <p:grpSpPr>
              <a:xfrm>
                <a:off x="3270135" y="3491468"/>
                <a:ext cx="2639290" cy="639830"/>
                <a:chOff x="3531756" y="3510642"/>
                <a:chExt cx="2639290" cy="639830"/>
              </a:xfrm>
            </p:grpSpPr>
            <p:pic>
              <p:nvPicPr>
                <p:cNvPr id="46" name="Picture 45">
                  <a:extLst>
                    <a:ext uri="{FF2B5EF4-FFF2-40B4-BE49-F238E27FC236}">
                      <a16:creationId xmlns:a16="http://schemas.microsoft.com/office/drawing/2014/main" id="{19BB467B-9D3D-4922-87B4-A3CDD852EC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3531756" y="3510642"/>
                  <a:ext cx="503586" cy="639830"/>
                </a:xfrm>
                <a:prstGeom prst="rect">
                  <a:avLst/>
                </a:prstGeom>
              </p:spPr>
            </p:pic>
            <p:pic>
              <p:nvPicPr>
                <p:cNvPr id="47" name="Picture 46">
                  <a:extLst>
                    <a:ext uri="{FF2B5EF4-FFF2-40B4-BE49-F238E27FC236}">
                      <a16:creationId xmlns:a16="http://schemas.microsoft.com/office/drawing/2014/main" id="{3709A8F2-1110-45F9-8D56-7C22D94108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4065682" y="3510642"/>
                  <a:ext cx="503586" cy="639830"/>
                </a:xfrm>
                <a:prstGeom prst="rect">
                  <a:avLst/>
                </a:prstGeom>
              </p:spPr>
            </p:pic>
            <p:pic>
              <p:nvPicPr>
                <p:cNvPr id="48" name="Picture 47">
                  <a:extLst>
                    <a:ext uri="{FF2B5EF4-FFF2-40B4-BE49-F238E27FC236}">
                      <a16:creationId xmlns:a16="http://schemas.microsoft.com/office/drawing/2014/main" id="{475A56DD-9525-4038-9D0E-2F2B886ADA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4599608" y="3510642"/>
                  <a:ext cx="503586" cy="639830"/>
                </a:xfrm>
                <a:prstGeom prst="rect">
                  <a:avLst/>
                </a:prstGeom>
              </p:spPr>
            </p:pic>
            <p:pic>
              <p:nvPicPr>
                <p:cNvPr id="49" name="Picture 48">
                  <a:extLst>
                    <a:ext uri="{FF2B5EF4-FFF2-40B4-BE49-F238E27FC236}">
                      <a16:creationId xmlns:a16="http://schemas.microsoft.com/office/drawing/2014/main" id="{CBACEAB4-7696-49B8-A3F3-1E3BE9E87B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5133534" y="3510642"/>
                  <a:ext cx="503586" cy="639830"/>
                </a:xfrm>
                <a:prstGeom prst="rect">
                  <a:avLst/>
                </a:prstGeom>
              </p:spPr>
            </p:pic>
            <p:pic>
              <p:nvPicPr>
                <p:cNvPr id="50" name="Picture 49">
                  <a:extLst>
                    <a:ext uri="{FF2B5EF4-FFF2-40B4-BE49-F238E27FC236}">
                      <a16:creationId xmlns:a16="http://schemas.microsoft.com/office/drawing/2014/main" id="{62A685B3-687E-4477-A4BD-F72C5759AC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5667460" y="3510642"/>
                  <a:ext cx="503586" cy="639830"/>
                </a:xfrm>
                <a:prstGeom prst="rect">
                  <a:avLst/>
                </a:prstGeom>
              </p:spPr>
            </p:pic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E3DB70E2-A772-43D1-AB1B-F4B3C6AA88C5}"/>
                  </a:ext>
                </a:extLst>
              </p:cNvPr>
              <p:cNvGrpSpPr/>
              <p:nvPr/>
            </p:nvGrpSpPr>
            <p:grpSpPr>
              <a:xfrm>
                <a:off x="3270135" y="4171478"/>
                <a:ext cx="2639290" cy="639830"/>
                <a:chOff x="3531756" y="3510642"/>
                <a:chExt cx="2639290" cy="639830"/>
              </a:xfrm>
            </p:grpSpPr>
            <p:pic>
              <p:nvPicPr>
                <p:cNvPr id="53" name="Picture 52">
                  <a:extLst>
                    <a:ext uri="{FF2B5EF4-FFF2-40B4-BE49-F238E27FC236}">
                      <a16:creationId xmlns:a16="http://schemas.microsoft.com/office/drawing/2014/main" id="{2D7D7011-6F50-46F7-8884-1E87F8413A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3531756" y="3510642"/>
                  <a:ext cx="503586" cy="639830"/>
                </a:xfrm>
                <a:prstGeom prst="rect">
                  <a:avLst/>
                </a:prstGeom>
              </p:spPr>
            </p:pic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86168466-ADEA-4737-A30F-ACE0F8C43E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4065682" y="3510642"/>
                  <a:ext cx="503586" cy="639830"/>
                </a:xfrm>
                <a:prstGeom prst="rect">
                  <a:avLst/>
                </a:prstGeom>
              </p:spPr>
            </p:pic>
            <p:pic>
              <p:nvPicPr>
                <p:cNvPr id="55" name="Picture 54">
                  <a:extLst>
                    <a:ext uri="{FF2B5EF4-FFF2-40B4-BE49-F238E27FC236}">
                      <a16:creationId xmlns:a16="http://schemas.microsoft.com/office/drawing/2014/main" id="{CCC651C3-0276-4D7C-97C8-1161B1B50C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4599608" y="3510642"/>
                  <a:ext cx="503586" cy="639830"/>
                </a:xfrm>
                <a:prstGeom prst="rect">
                  <a:avLst/>
                </a:prstGeom>
              </p:spPr>
            </p:pic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41963ABA-6B8B-4826-B8D1-E380593081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5133534" y="3510642"/>
                  <a:ext cx="503586" cy="639830"/>
                </a:xfrm>
                <a:prstGeom prst="rect">
                  <a:avLst/>
                </a:prstGeom>
              </p:spPr>
            </p:pic>
            <p:pic>
              <p:nvPicPr>
                <p:cNvPr id="57" name="Picture 56">
                  <a:extLst>
                    <a:ext uri="{FF2B5EF4-FFF2-40B4-BE49-F238E27FC236}">
                      <a16:creationId xmlns:a16="http://schemas.microsoft.com/office/drawing/2014/main" id="{A6383AB3-2B19-4E73-B6DD-3169CBAF91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5667460" y="3510642"/>
                  <a:ext cx="503586" cy="639830"/>
                </a:xfrm>
                <a:prstGeom prst="rect">
                  <a:avLst/>
                </a:prstGeom>
              </p:spPr>
            </p:pic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1184D156-8E90-4A56-A3D5-50CB68702634}"/>
                  </a:ext>
                </a:extLst>
              </p:cNvPr>
              <p:cNvGrpSpPr/>
              <p:nvPr/>
            </p:nvGrpSpPr>
            <p:grpSpPr>
              <a:xfrm>
                <a:off x="3270135" y="4851488"/>
                <a:ext cx="2639290" cy="639830"/>
                <a:chOff x="3531756" y="3510642"/>
                <a:chExt cx="2639290" cy="639830"/>
              </a:xfrm>
            </p:grpSpPr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id="{0A8471E2-7D16-40DF-8CE8-22B9603E61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3531756" y="3510642"/>
                  <a:ext cx="503586" cy="639830"/>
                </a:xfrm>
                <a:prstGeom prst="rect">
                  <a:avLst/>
                </a:prstGeom>
              </p:spPr>
            </p:pic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id="{9C6DACB0-F1DC-452B-8ADF-78B06D86FB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4065682" y="3510642"/>
                  <a:ext cx="503586" cy="639830"/>
                </a:xfrm>
                <a:prstGeom prst="rect">
                  <a:avLst/>
                </a:prstGeom>
              </p:spPr>
            </p:pic>
            <p:pic>
              <p:nvPicPr>
                <p:cNvPr id="61" name="Picture 60">
                  <a:extLst>
                    <a:ext uri="{FF2B5EF4-FFF2-40B4-BE49-F238E27FC236}">
                      <a16:creationId xmlns:a16="http://schemas.microsoft.com/office/drawing/2014/main" id="{A8DA51C5-DA7F-4997-A866-73085B0885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4599608" y="3510642"/>
                  <a:ext cx="503586" cy="639830"/>
                </a:xfrm>
                <a:prstGeom prst="rect">
                  <a:avLst/>
                </a:prstGeom>
              </p:spPr>
            </p:pic>
            <p:pic>
              <p:nvPicPr>
                <p:cNvPr id="62" name="Picture 61">
                  <a:extLst>
                    <a:ext uri="{FF2B5EF4-FFF2-40B4-BE49-F238E27FC236}">
                      <a16:creationId xmlns:a16="http://schemas.microsoft.com/office/drawing/2014/main" id="{34A78682-6E0C-430D-ADA2-C6FE82809D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5133534" y="3510642"/>
                  <a:ext cx="503586" cy="639830"/>
                </a:xfrm>
                <a:prstGeom prst="rect">
                  <a:avLst/>
                </a:prstGeom>
              </p:spPr>
            </p:pic>
            <p:pic>
              <p:nvPicPr>
                <p:cNvPr id="63" name="Picture 62">
                  <a:extLst>
                    <a:ext uri="{FF2B5EF4-FFF2-40B4-BE49-F238E27FC236}">
                      <a16:creationId xmlns:a16="http://schemas.microsoft.com/office/drawing/2014/main" id="{A2495286-85B3-4F32-8365-1CBA3BC195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5667460" y="3510642"/>
                  <a:ext cx="503586" cy="63983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69BD599F-0C9D-4988-BA24-3184B1992759}"/>
                </a:ext>
              </a:extLst>
            </p:cNvPr>
            <p:cNvGrpSpPr/>
            <p:nvPr/>
          </p:nvGrpSpPr>
          <p:grpSpPr>
            <a:xfrm>
              <a:off x="6669099" y="3477125"/>
              <a:ext cx="1571438" cy="2559320"/>
              <a:chOff x="6684339" y="3477125"/>
              <a:chExt cx="1571438" cy="2559320"/>
            </a:xfrm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5B0A8782-FA5C-4A7B-A1EC-3EBB2AFF4833}"/>
                  </a:ext>
                </a:extLst>
              </p:cNvPr>
              <p:cNvGrpSpPr/>
              <p:nvPr/>
            </p:nvGrpSpPr>
            <p:grpSpPr>
              <a:xfrm>
                <a:off x="6684339" y="3477125"/>
                <a:ext cx="1571438" cy="639830"/>
                <a:chOff x="6679440" y="3477125"/>
                <a:chExt cx="1571438" cy="639830"/>
              </a:xfrm>
            </p:grpSpPr>
            <p:pic>
              <p:nvPicPr>
                <p:cNvPr id="64" name="Picture 63">
                  <a:extLst>
                    <a:ext uri="{FF2B5EF4-FFF2-40B4-BE49-F238E27FC236}">
                      <a16:creationId xmlns:a16="http://schemas.microsoft.com/office/drawing/2014/main" id="{FB4B457E-8ED4-4C6D-9389-C50ED5B3F0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679440" y="3477125"/>
                  <a:ext cx="503586" cy="639830"/>
                </a:xfrm>
                <a:prstGeom prst="rect">
                  <a:avLst/>
                </a:prstGeom>
              </p:spPr>
            </p:pic>
            <p:pic>
              <p:nvPicPr>
                <p:cNvPr id="65" name="Picture 64">
                  <a:extLst>
                    <a:ext uri="{FF2B5EF4-FFF2-40B4-BE49-F238E27FC236}">
                      <a16:creationId xmlns:a16="http://schemas.microsoft.com/office/drawing/2014/main" id="{7E5CD821-9884-4805-AE91-6F1829FF09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7213366" y="3477125"/>
                  <a:ext cx="503586" cy="639830"/>
                </a:xfrm>
                <a:prstGeom prst="rect">
                  <a:avLst/>
                </a:prstGeom>
              </p:spPr>
            </p:pic>
            <p:pic>
              <p:nvPicPr>
                <p:cNvPr id="66" name="Picture 65">
                  <a:extLst>
                    <a:ext uri="{FF2B5EF4-FFF2-40B4-BE49-F238E27FC236}">
                      <a16:creationId xmlns:a16="http://schemas.microsoft.com/office/drawing/2014/main" id="{D50EBB3D-2651-403F-823D-21599AFD0C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7747292" y="3477125"/>
                  <a:ext cx="503586" cy="639830"/>
                </a:xfrm>
                <a:prstGeom prst="rect">
                  <a:avLst/>
                </a:prstGeom>
              </p:spPr>
            </p:pic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5B9FC03B-61B8-434A-ADA2-FD61D010ABF1}"/>
                  </a:ext>
                </a:extLst>
              </p:cNvPr>
              <p:cNvGrpSpPr/>
              <p:nvPr/>
            </p:nvGrpSpPr>
            <p:grpSpPr>
              <a:xfrm>
                <a:off x="6684339" y="4116955"/>
                <a:ext cx="1571438" cy="639830"/>
                <a:chOff x="6679440" y="3477125"/>
                <a:chExt cx="1571438" cy="639830"/>
              </a:xfrm>
            </p:grpSpPr>
            <p:pic>
              <p:nvPicPr>
                <p:cNvPr id="72" name="Picture 71">
                  <a:extLst>
                    <a:ext uri="{FF2B5EF4-FFF2-40B4-BE49-F238E27FC236}">
                      <a16:creationId xmlns:a16="http://schemas.microsoft.com/office/drawing/2014/main" id="{3E722B77-1431-4C2E-89AD-D350F0848A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679440" y="3477125"/>
                  <a:ext cx="503586" cy="639830"/>
                </a:xfrm>
                <a:prstGeom prst="rect">
                  <a:avLst/>
                </a:prstGeom>
              </p:spPr>
            </p:pic>
            <p:pic>
              <p:nvPicPr>
                <p:cNvPr id="73" name="Picture 72">
                  <a:extLst>
                    <a:ext uri="{FF2B5EF4-FFF2-40B4-BE49-F238E27FC236}">
                      <a16:creationId xmlns:a16="http://schemas.microsoft.com/office/drawing/2014/main" id="{DF123EB8-90A9-4B7D-9E51-89480D31D1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7213366" y="3477125"/>
                  <a:ext cx="503586" cy="639830"/>
                </a:xfrm>
                <a:prstGeom prst="rect">
                  <a:avLst/>
                </a:prstGeom>
              </p:spPr>
            </p:pic>
            <p:pic>
              <p:nvPicPr>
                <p:cNvPr id="74" name="Picture 73">
                  <a:extLst>
                    <a:ext uri="{FF2B5EF4-FFF2-40B4-BE49-F238E27FC236}">
                      <a16:creationId xmlns:a16="http://schemas.microsoft.com/office/drawing/2014/main" id="{2435BCDC-0FB4-4A31-830B-44CB5427B7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7747292" y="3477125"/>
                  <a:ext cx="503586" cy="639830"/>
                </a:xfrm>
                <a:prstGeom prst="rect">
                  <a:avLst/>
                </a:prstGeom>
              </p:spPr>
            </p:pic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9B5C9B17-4AF2-4DBD-8E0C-50EFA21D84B1}"/>
                  </a:ext>
                </a:extLst>
              </p:cNvPr>
              <p:cNvGrpSpPr/>
              <p:nvPr/>
            </p:nvGrpSpPr>
            <p:grpSpPr>
              <a:xfrm>
                <a:off x="6684339" y="4756785"/>
                <a:ext cx="1571438" cy="639830"/>
                <a:chOff x="6679440" y="3477125"/>
                <a:chExt cx="1571438" cy="639830"/>
              </a:xfrm>
            </p:grpSpPr>
            <p:pic>
              <p:nvPicPr>
                <p:cNvPr id="76" name="Picture 75">
                  <a:extLst>
                    <a:ext uri="{FF2B5EF4-FFF2-40B4-BE49-F238E27FC236}">
                      <a16:creationId xmlns:a16="http://schemas.microsoft.com/office/drawing/2014/main" id="{70C9280D-0094-4560-8CC0-AD216BBB80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679440" y="3477125"/>
                  <a:ext cx="503586" cy="639830"/>
                </a:xfrm>
                <a:prstGeom prst="rect">
                  <a:avLst/>
                </a:prstGeom>
              </p:spPr>
            </p:pic>
            <p:pic>
              <p:nvPicPr>
                <p:cNvPr id="77" name="Picture 76">
                  <a:extLst>
                    <a:ext uri="{FF2B5EF4-FFF2-40B4-BE49-F238E27FC236}">
                      <a16:creationId xmlns:a16="http://schemas.microsoft.com/office/drawing/2014/main" id="{BE457D1D-BA67-4457-A01B-02652BE78E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7213366" y="3477125"/>
                  <a:ext cx="503586" cy="639830"/>
                </a:xfrm>
                <a:prstGeom prst="rect">
                  <a:avLst/>
                </a:prstGeom>
              </p:spPr>
            </p:pic>
            <p:pic>
              <p:nvPicPr>
                <p:cNvPr id="78" name="Picture 77">
                  <a:extLst>
                    <a:ext uri="{FF2B5EF4-FFF2-40B4-BE49-F238E27FC236}">
                      <a16:creationId xmlns:a16="http://schemas.microsoft.com/office/drawing/2014/main" id="{03F1F094-4121-4F29-9003-DD17D9288A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7747292" y="3477125"/>
                  <a:ext cx="503586" cy="639830"/>
                </a:xfrm>
                <a:prstGeom prst="rect">
                  <a:avLst/>
                </a:prstGeom>
              </p:spPr>
            </p:pic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791FDBB4-D061-404E-871F-7052278E1C50}"/>
                  </a:ext>
                </a:extLst>
              </p:cNvPr>
              <p:cNvGrpSpPr/>
              <p:nvPr/>
            </p:nvGrpSpPr>
            <p:grpSpPr>
              <a:xfrm>
                <a:off x="6684339" y="5396615"/>
                <a:ext cx="1571438" cy="639830"/>
                <a:chOff x="6679440" y="3477125"/>
                <a:chExt cx="1571438" cy="639830"/>
              </a:xfrm>
            </p:grpSpPr>
            <p:pic>
              <p:nvPicPr>
                <p:cNvPr id="80" name="Picture 79">
                  <a:extLst>
                    <a:ext uri="{FF2B5EF4-FFF2-40B4-BE49-F238E27FC236}">
                      <a16:creationId xmlns:a16="http://schemas.microsoft.com/office/drawing/2014/main" id="{1470B9E1-4F1D-48E3-A30B-3BDF9270A8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6679440" y="3477125"/>
                  <a:ext cx="503586" cy="639830"/>
                </a:xfrm>
                <a:prstGeom prst="rect">
                  <a:avLst/>
                </a:prstGeom>
              </p:spPr>
            </p:pic>
            <p:pic>
              <p:nvPicPr>
                <p:cNvPr id="81" name="Picture 80">
                  <a:extLst>
                    <a:ext uri="{FF2B5EF4-FFF2-40B4-BE49-F238E27FC236}">
                      <a16:creationId xmlns:a16="http://schemas.microsoft.com/office/drawing/2014/main" id="{CD1142C4-BAB8-43BD-A6CC-9C93D27A97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7213366" y="3477125"/>
                  <a:ext cx="503586" cy="639830"/>
                </a:xfrm>
                <a:prstGeom prst="rect">
                  <a:avLst/>
                </a:prstGeom>
              </p:spPr>
            </p:pic>
            <p:pic>
              <p:nvPicPr>
                <p:cNvPr id="82" name="Picture 81">
                  <a:extLst>
                    <a:ext uri="{FF2B5EF4-FFF2-40B4-BE49-F238E27FC236}">
                      <a16:creationId xmlns:a16="http://schemas.microsoft.com/office/drawing/2014/main" id="{14AAF454-D02A-4DF0-A2C1-5025BAA21B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7747292" y="3477125"/>
                  <a:ext cx="503586" cy="63983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EDCA43F7-D6A5-4999-A24A-6892FB97BEEB}"/>
              </a:ext>
            </a:extLst>
          </p:cNvPr>
          <p:cNvSpPr txBox="1"/>
          <p:nvPr/>
        </p:nvSpPr>
        <p:spPr>
          <a:xfrm>
            <a:off x="9953976" y="5984241"/>
            <a:ext cx="38424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2980148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2E8C904-44B8-470B-A290-DF050C13F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837" y="107954"/>
            <a:ext cx="8967993" cy="65780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1B90BA-D8EC-4267-B47E-30A51B1F352F}"/>
              </a:ext>
            </a:extLst>
          </p:cNvPr>
          <p:cNvSpPr/>
          <p:nvPr/>
        </p:nvSpPr>
        <p:spPr>
          <a:xfrm>
            <a:off x="3830038" y="2381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 defTabSz="457200"/>
            <a:endParaRPr lang="en-GB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Tick the statement that is true.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7138B6-F0C1-4A83-8CE6-CFB598DE9C6D}"/>
              </a:ext>
            </a:extLst>
          </p:cNvPr>
          <p:cNvSpPr/>
          <p:nvPr/>
        </p:nvSpPr>
        <p:spPr>
          <a:xfrm>
            <a:off x="3810000" y="1541369"/>
            <a:ext cx="4459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0586FD-E39B-4F5D-BEC9-662850C3262A}"/>
              </a:ext>
            </a:extLst>
          </p:cNvPr>
          <p:cNvSpPr/>
          <p:nvPr/>
        </p:nvSpPr>
        <p:spPr>
          <a:xfrm>
            <a:off x="3810000" y="3730533"/>
            <a:ext cx="4058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BD0CFD-69FA-4D7B-9A04-DD07C5FFD499}"/>
              </a:ext>
            </a:extLst>
          </p:cNvPr>
          <p:cNvSpPr txBox="1"/>
          <p:nvPr/>
        </p:nvSpPr>
        <p:spPr>
          <a:xfrm>
            <a:off x="9953976" y="5984241"/>
            <a:ext cx="38424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2697246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71AB211-E883-4C35-97EB-ABC95ACBF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33726"/>
            <a:ext cx="8913124" cy="63221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198A6F2-85CB-4C47-B1C5-FFB0FC2CA25B}"/>
              </a:ext>
            </a:extLst>
          </p:cNvPr>
          <p:cNvSpPr/>
          <p:nvPr/>
        </p:nvSpPr>
        <p:spPr>
          <a:xfrm>
            <a:off x="8484935" y="4457225"/>
            <a:ext cx="5674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lang="en-GB" sz="3600" b="1" dirty="0">
                <a:solidFill>
                  <a:srgbClr val="FF0000"/>
                </a:solidFill>
                <a:latin typeface="Calibri" panose="020F0502020204030204"/>
                <a:sym typeface="Wingdings" panose="05000000000000000000" pitchFamily="2" charset="2"/>
              </a:rPr>
              <a:t></a:t>
            </a:r>
            <a:endParaRPr lang="en-GB" sz="3600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E5599F-3F66-4FA9-9DBF-95B09971D63E}"/>
              </a:ext>
            </a:extLst>
          </p:cNvPr>
          <p:cNvSpPr/>
          <p:nvPr/>
        </p:nvSpPr>
        <p:spPr>
          <a:xfrm>
            <a:off x="3810000" y="27238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 defTabSz="457200"/>
            <a:endParaRPr lang="en-GB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Tick the statement that is true.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CBDD1E-191A-49F0-9955-4C990F37C1A7}"/>
              </a:ext>
            </a:extLst>
          </p:cNvPr>
          <p:cNvSpPr/>
          <p:nvPr/>
        </p:nvSpPr>
        <p:spPr>
          <a:xfrm>
            <a:off x="3810000" y="3798008"/>
            <a:ext cx="4058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F0242E-4983-4A2F-AE59-2FD95A4BACB3}"/>
              </a:ext>
            </a:extLst>
          </p:cNvPr>
          <p:cNvSpPr/>
          <p:nvPr/>
        </p:nvSpPr>
        <p:spPr>
          <a:xfrm>
            <a:off x="3810000" y="1635716"/>
            <a:ext cx="4459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183A54-D180-4CF6-8DCE-A102A059F36D}"/>
              </a:ext>
            </a:extLst>
          </p:cNvPr>
          <p:cNvSpPr txBox="1"/>
          <p:nvPr/>
        </p:nvSpPr>
        <p:spPr>
          <a:xfrm>
            <a:off x="9953976" y="5984241"/>
            <a:ext cx="38424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654301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D3F383B-9C5A-4E45-A642-69C9F56B1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33726"/>
            <a:ext cx="8913124" cy="63221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9015F93-56C8-4E82-A7A2-34D622056DCC}"/>
              </a:ext>
            </a:extLst>
          </p:cNvPr>
          <p:cNvSpPr txBox="1"/>
          <p:nvPr/>
        </p:nvSpPr>
        <p:spPr>
          <a:xfrm>
            <a:off x="6836241" y="1972733"/>
            <a:ext cx="405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56659E6-F9D6-4C5D-AD73-8ECC1097AFFA}"/>
              </a:ext>
            </a:extLst>
          </p:cNvPr>
          <p:cNvSpPr txBox="1"/>
          <p:nvPr/>
        </p:nvSpPr>
        <p:spPr>
          <a:xfrm>
            <a:off x="2328339" y="1972733"/>
            <a:ext cx="445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0A7C94-A79E-4DFF-BDEC-894B128875B1}"/>
              </a:ext>
            </a:extLst>
          </p:cNvPr>
          <p:cNvSpPr/>
          <p:nvPr/>
        </p:nvSpPr>
        <p:spPr>
          <a:xfrm>
            <a:off x="3810000" y="280077"/>
            <a:ext cx="48865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 defTabSz="457200"/>
            <a:endParaRPr lang="en-GB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Which representation shows the most?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68E4A7-9FB6-445A-BE0A-1DAC6CFC0B1A}"/>
              </a:ext>
            </a:extLst>
          </p:cNvPr>
          <p:cNvSpPr txBox="1"/>
          <p:nvPr/>
        </p:nvSpPr>
        <p:spPr>
          <a:xfrm>
            <a:off x="9953976" y="5984241"/>
            <a:ext cx="38424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1805301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D3F383B-9C5A-4E45-A642-69C9F56B1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33726"/>
            <a:ext cx="8913124" cy="63221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9015F93-56C8-4E82-A7A2-34D622056DCC}"/>
              </a:ext>
            </a:extLst>
          </p:cNvPr>
          <p:cNvSpPr txBox="1"/>
          <p:nvPr/>
        </p:nvSpPr>
        <p:spPr>
          <a:xfrm>
            <a:off x="6836241" y="1972733"/>
            <a:ext cx="405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56659E6-F9D6-4C5D-AD73-8ECC1097AFFA}"/>
              </a:ext>
            </a:extLst>
          </p:cNvPr>
          <p:cNvSpPr txBox="1"/>
          <p:nvPr/>
        </p:nvSpPr>
        <p:spPr>
          <a:xfrm>
            <a:off x="2328339" y="1972733"/>
            <a:ext cx="445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0A7C94-A79E-4DFF-BDEC-894B128875B1}"/>
              </a:ext>
            </a:extLst>
          </p:cNvPr>
          <p:cNvSpPr/>
          <p:nvPr/>
        </p:nvSpPr>
        <p:spPr>
          <a:xfrm>
            <a:off x="3810000" y="280077"/>
            <a:ext cx="48865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 defTabSz="457200"/>
            <a:endParaRPr lang="en-GB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Which representation shows the most?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E5EBB0-F3B2-4E85-B717-31D36E3E9824}"/>
              </a:ext>
            </a:extLst>
          </p:cNvPr>
          <p:cNvSpPr txBox="1"/>
          <p:nvPr/>
        </p:nvSpPr>
        <p:spPr>
          <a:xfrm>
            <a:off x="9953976" y="5984241"/>
            <a:ext cx="38424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2984642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116</Words>
  <Application>Microsoft Office PowerPoint</Application>
  <PresentationFormat>Widescreen</PresentationFormat>
  <Paragraphs>64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SassoonCRInfantMedium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guest pc</dc:creator>
  <cp:lastModifiedBy>guest pc</cp:lastModifiedBy>
  <cp:revision>1</cp:revision>
  <dcterms:created xsi:type="dcterms:W3CDTF">2020-05-13T17:07:51Z</dcterms:created>
  <dcterms:modified xsi:type="dcterms:W3CDTF">2020-05-13T17:27:38Z</dcterms:modified>
</cp:coreProperties>
</file>