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08" r:id="rId6"/>
    <p:sldId id="361" r:id="rId7"/>
    <p:sldId id="413" r:id="rId8"/>
    <p:sldId id="385" r:id="rId9"/>
    <p:sldId id="411" r:id="rId10"/>
    <p:sldId id="412" r:id="rId11"/>
    <p:sldId id="362" r:id="rId12"/>
    <p:sldId id="3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pc" initials="gp" lastIdx="1" clrIdx="0">
    <p:extLst>
      <p:ext uri="{19B8F6BF-5375-455C-9EA6-DF929625EA0E}">
        <p15:presenceInfo xmlns:p15="http://schemas.microsoft.com/office/powerpoint/2012/main" userId="guest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57363-5E96-4BB4-A8A3-597379759C4A}" v="17" dt="2019-08-06T14:15:33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1/2 – Autumn Block 4 – Place Value – Step 7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1: Compare Groups of Objects</a:t>
            </a: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2: Compare Objects</a:t>
            </a:r>
          </a:p>
          <a:p>
            <a:pPr lvl="0" fontAlgn="base">
              <a:defRPr/>
            </a:pPr>
            <a:endParaRPr lang="en-GB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using the groups below.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		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						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greater than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less than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equal to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1103240-E99D-4482-8EA8-721CB45483F8}"/>
              </a:ext>
            </a:extLst>
          </p:cNvPr>
          <p:cNvGrpSpPr/>
          <p:nvPr/>
        </p:nvGrpSpPr>
        <p:grpSpPr>
          <a:xfrm>
            <a:off x="585765" y="1708114"/>
            <a:ext cx="7972471" cy="2202162"/>
            <a:chOff x="585765" y="1708114"/>
            <a:chExt cx="7972471" cy="22021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2B7292C-5C2A-4E6C-B852-8E37405AE7EA}"/>
                </a:ext>
              </a:extLst>
            </p:cNvPr>
            <p:cNvGrpSpPr/>
            <p:nvPr/>
          </p:nvGrpSpPr>
          <p:grpSpPr>
            <a:xfrm>
              <a:off x="585765" y="2128747"/>
              <a:ext cx="7972471" cy="1781529"/>
              <a:chOff x="582017" y="2128747"/>
              <a:chExt cx="7972471" cy="178152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937034F-9867-4C8D-91BD-6C9D85E2D042}"/>
                  </a:ext>
                </a:extLst>
              </p:cNvPr>
              <p:cNvGrpSpPr/>
              <p:nvPr/>
            </p:nvGrpSpPr>
            <p:grpSpPr>
              <a:xfrm>
                <a:off x="582017" y="2207617"/>
                <a:ext cx="1840805" cy="1702659"/>
                <a:chOff x="489976" y="2236784"/>
                <a:chExt cx="2024886" cy="1872925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" name="Star: 5 Points 1">
                  <a:extLst>
                    <a:ext uri="{FF2B5EF4-FFF2-40B4-BE49-F238E27FC236}">
                      <a16:creationId xmlns:a16="http://schemas.microsoft.com/office/drawing/2014/main" id="{76ADDEED-9680-4D0C-8B16-7C4432C2D84A}"/>
                    </a:ext>
                  </a:extLst>
                </p:cNvPr>
                <p:cNvSpPr/>
                <p:nvPr/>
              </p:nvSpPr>
              <p:spPr>
                <a:xfrm>
                  <a:off x="667002" y="2406156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Star: 5 Points 8">
                  <a:extLst>
                    <a:ext uri="{FF2B5EF4-FFF2-40B4-BE49-F238E27FC236}">
                      <a16:creationId xmlns:a16="http://schemas.microsoft.com/office/drawing/2014/main" id="{730AE6ED-6355-4915-9668-D06A7AC0CC4C}"/>
                    </a:ext>
                  </a:extLst>
                </p:cNvPr>
                <p:cNvSpPr/>
                <p:nvPr/>
              </p:nvSpPr>
              <p:spPr>
                <a:xfrm>
                  <a:off x="1136234" y="2585654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Star: 5 Points 9">
                  <a:extLst>
                    <a:ext uri="{FF2B5EF4-FFF2-40B4-BE49-F238E27FC236}">
                      <a16:creationId xmlns:a16="http://schemas.microsoft.com/office/drawing/2014/main" id="{791512A8-479A-4DB5-BC29-2BCDC44EC0B3}"/>
                    </a:ext>
                  </a:extLst>
                </p:cNvPr>
                <p:cNvSpPr/>
                <p:nvPr/>
              </p:nvSpPr>
              <p:spPr>
                <a:xfrm>
                  <a:off x="799268" y="2988564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Star: 5 Points 10">
                  <a:extLst>
                    <a:ext uri="{FF2B5EF4-FFF2-40B4-BE49-F238E27FC236}">
                      <a16:creationId xmlns:a16="http://schemas.microsoft.com/office/drawing/2014/main" id="{0A8950BE-03C9-4B20-AE6B-4BFC72AE2350}"/>
                    </a:ext>
                  </a:extLst>
                </p:cNvPr>
                <p:cNvSpPr/>
                <p:nvPr/>
              </p:nvSpPr>
              <p:spPr>
                <a:xfrm>
                  <a:off x="1279415" y="3194384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Star: 5 Points 11">
                  <a:extLst>
                    <a:ext uri="{FF2B5EF4-FFF2-40B4-BE49-F238E27FC236}">
                      <a16:creationId xmlns:a16="http://schemas.microsoft.com/office/drawing/2014/main" id="{AB27F811-75F2-4800-93D1-6839224C32C7}"/>
                    </a:ext>
                  </a:extLst>
                </p:cNvPr>
                <p:cNvSpPr/>
                <p:nvPr/>
              </p:nvSpPr>
              <p:spPr>
                <a:xfrm>
                  <a:off x="1605466" y="2765152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Star: 5 Points 12">
                  <a:extLst>
                    <a:ext uri="{FF2B5EF4-FFF2-40B4-BE49-F238E27FC236}">
                      <a16:creationId xmlns:a16="http://schemas.microsoft.com/office/drawing/2014/main" id="{E1677DD3-D60A-4747-82E6-DAB4FE6C728A}"/>
                    </a:ext>
                  </a:extLst>
                </p:cNvPr>
                <p:cNvSpPr/>
                <p:nvPr/>
              </p:nvSpPr>
              <p:spPr>
                <a:xfrm>
                  <a:off x="1589300" y="2236784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Star: 5 Points 13">
                  <a:extLst>
                    <a:ext uri="{FF2B5EF4-FFF2-40B4-BE49-F238E27FC236}">
                      <a16:creationId xmlns:a16="http://schemas.microsoft.com/office/drawing/2014/main" id="{9FDC29DC-B383-47C9-A9D6-0D1B9CABD370}"/>
                    </a:ext>
                  </a:extLst>
                </p:cNvPr>
                <p:cNvSpPr/>
                <p:nvPr/>
              </p:nvSpPr>
              <p:spPr>
                <a:xfrm>
                  <a:off x="2045630" y="2592879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Star: 5 Points 14">
                  <a:extLst>
                    <a:ext uri="{FF2B5EF4-FFF2-40B4-BE49-F238E27FC236}">
                      <a16:creationId xmlns:a16="http://schemas.microsoft.com/office/drawing/2014/main" id="{8509C453-2163-45A7-BAD7-473302652AEE}"/>
                    </a:ext>
                  </a:extLst>
                </p:cNvPr>
                <p:cNvSpPr/>
                <p:nvPr/>
              </p:nvSpPr>
              <p:spPr>
                <a:xfrm>
                  <a:off x="1945028" y="3194384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Star: 5 Points 19">
                  <a:extLst>
                    <a:ext uri="{FF2B5EF4-FFF2-40B4-BE49-F238E27FC236}">
                      <a16:creationId xmlns:a16="http://schemas.microsoft.com/office/drawing/2014/main" id="{3AC992B9-E3B0-4469-9E47-304CB88E9713}"/>
                    </a:ext>
                  </a:extLst>
                </p:cNvPr>
                <p:cNvSpPr/>
                <p:nvPr/>
              </p:nvSpPr>
              <p:spPr>
                <a:xfrm>
                  <a:off x="489976" y="3402678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Star: 5 Points 20">
                  <a:extLst>
                    <a:ext uri="{FF2B5EF4-FFF2-40B4-BE49-F238E27FC236}">
                      <a16:creationId xmlns:a16="http://schemas.microsoft.com/office/drawing/2014/main" id="{42D85280-181C-43EA-ACFD-4BC5255614AA}"/>
                    </a:ext>
                  </a:extLst>
                </p:cNvPr>
                <p:cNvSpPr/>
                <p:nvPr/>
              </p:nvSpPr>
              <p:spPr>
                <a:xfrm>
                  <a:off x="936847" y="3640477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Star: 5 Points 21">
                  <a:extLst>
                    <a:ext uri="{FF2B5EF4-FFF2-40B4-BE49-F238E27FC236}">
                      <a16:creationId xmlns:a16="http://schemas.microsoft.com/office/drawing/2014/main" id="{F3559480-BDD1-490F-8892-963AA9CD6FB2}"/>
                    </a:ext>
                  </a:extLst>
                </p:cNvPr>
                <p:cNvSpPr/>
                <p:nvPr/>
              </p:nvSpPr>
              <p:spPr>
                <a:xfrm>
                  <a:off x="1620751" y="3608498"/>
                  <a:ext cx="469232" cy="469232"/>
                </a:xfrm>
                <a:prstGeom prst="star5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9C0488E-4509-4DA0-B90D-07BA67BCCF6F}"/>
                  </a:ext>
                </a:extLst>
              </p:cNvPr>
              <p:cNvGrpSpPr/>
              <p:nvPr/>
            </p:nvGrpSpPr>
            <p:grpSpPr>
              <a:xfrm>
                <a:off x="3408048" y="2155429"/>
                <a:ext cx="2251156" cy="1440465"/>
                <a:chOff x="3614642" y="2083405"/>
                <a:chExt cx="2476272" cy="1584512"/>
              </a:xfrm>
            </p:grpSpPr>
            <p:sp>
              <p:nvSpPr>
                <p:cNvPr id="4" name="Isosceles Triangle 3">
                  <a:extLst>
                    <a:ext uri="{FF2B5EF4-FFF2-40B4-BE49-F238E27FC236}">
                      <a16:creationId xmlns:a16="http://schemas.microsoft.com/office/drawing/2014/main" id="{E45A910D-2273-4FB9-B4D7-9B4A2A776382}"/>
                    </a:ext>
                  </a:extLst>
                </p:cNvPr>
                <p:cNvSpPr/>
                <p:nvPr/>
              </p:nvSpPr>
              <p:spPr>
                <a:xfrm>
                  <a:off x="4018574" y="2207617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id="{F5156CE2-09E3-43D0-9386-6ABE483DCA79}"/>
                    </a:ext>
                  </a:extLst>
                </p:cNvPr>
                <p:cNvSpPr/>
                <p:nvPr/>
              </p:nvSpPr>
              <p:spPr>
                <a:xfrm>
                  <a:off x="4312076" y="2458167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72BD5977-B123-4E42-8704-BFFB8CB18309}"/>
                    </a:ext>
                  </a:extLst>
                </p:cNvPr>
                <p:cNvSpPr/>
                <p:nvPr/>
              </p:nvSpPr>
              <p:spPr>
                <a:xfrm>
                  <a:off x="3614642" y="2467312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DC0E7E91-25F2-4235-95EB-88086BFDC6D6}"/>
                    </a:ext>
                  </a:extLst>
                </p:cNvPr>
                <p:cNvSpPr/>
                <p:nvPr/>
              </p:nvSpPr>
              <p:spPr>
                <a:xfrm>
                  <a:off x="4030560" y="2718937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0DF37252-6886-4C51-A6C4-665404EFDB56}"/>
                    </a:ext>
                  </a:extLst>
                </p:cNvPr>
                <p:cNvSpPr/>
                <p:nvPr/>
              </p:nvSpPr>
              <p:spPr>
                <a:xfrm>
                  <a:off x="4437496" y="2898943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959C5312-AEC5-493B-BAFC-FA8CAB201B49}"/>
                    </a:ext>
                  </a:extLst>
                </p:cNvPr>
                <p:cNvSpPr/>
                <p:nvPr/>
              </p:nvSpPr>
              <p:spPr>
                <a:xfrm>
                  <a:off x="3678379" y="3116348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62022992-F664-408E-A005-BD4B991DEFB6}"/>
                    </a:ext>
                  </a:extLst>
                </p:cNvPr>
                <p:cNvSpPr/>
                <p:nvPr/>
              </p:nvSpPr>
              <p:spPr>
                <a:xfrm>
                  <a:off x="5752941" y="3171881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BD3CB32E-553A-48D9-B478-74D6CB423324}"/>
                    </a:ext>
                  </a:extLst>
                </p:cNvPr>
                <p:cNvSpPr/>
                <p:nvPr/>
              </p:nvSpPr>
              <p:spPr>
                <a:xfrm>
                  <a:off x="4097453" y="3267521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id="{F8A0CE39-4075-4A37-A02D-C391B1F60D30}"/>
                    </a:ext>
                  </a:extLst>
                </p:cNvPr>
                <p:cNvSpPr/>
                <p:nvPr/>
              </p:nvSpPr>
              <p:spPr>
                <a:xfrm>
                  <a:off x="4558886" y="3317628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3C6A2C9F-B920-47BE-B2C9-533D41B297AE}"/>
                    </a:ext>
                  </a:extLst>
                </p:cNvPr>
                <p:cNvSpPr/>
                <p:nvPr/>
              </p:nvSpPr>
              <p:spPr>
                <a:xfrm>
                  <a:off x="4931886" y="3063110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744BC581-15E9-4649-B94B-6DAC1B16CD90}"/>
                    </a:ext>
                  </a:extLst>
                </p:cNvPr>
                <p:cNvSpPr/>
                <p:nvPr/>
              </p:nvSpPr>
              <p:spPr>
                <a:xfrm>
                  <a:off x="4844432" y="2718937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D5F77C61-8ABE-4F04-834A-DBD3DC3C0B6E}"/>
                    </a:ext>
                  </a:extLst>
                </p:cNvPr>
                <p:cNvSpPr/>
                <p:nvPr/>
              </p:nvSpPr>
              <p:spPr>
                <a:xfrm>
                  <a:off x="4753250" y="2312489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5B347E89-68F0-4EFC-B489-40F5FB03CFFD}"/>
                    </a:ext>
                  </a:extLst>
                </p:cNvPr>
                <p:cNvSpPr/>
                <p:nvPr/>
              </p:nvSpPr>
              <p:spPr>
                <a:xfrm>
                  <a:off x="5207801" y="2489883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549691CD-6EC6-409A-98F9-100D7162BBF7}"/>
                    </a:ext>
                  </a:extLst>
                </p:cNvPr>
                <p:cNvSpPr/>
                <p:nvPr/>
              </p:nvSpPr>
              <p:spPr>
                <a:xfrm>
                  <a:off x="5360651" y="2932484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Isosceles Triangle 35">
                  <a:extLst>
                    <a:ext uri="{FF2B5EF4-FFF2-40B4-BE49-F238E27FC236}">
                      <a16:creationId xmlns:a16="http://schemas.microsoft.com/office/drawing/2014/main" id="{D6693458-E705-452C-9AE8-73B04B9F130A}"/>
                    </a:ext>
                  </a:extLst>
                </p:cNvPr>
                <p:cNvSpPr/>
                <p:nvPr/>
              </p:nvSpPr>
              <p:spPr>
                <a:xfrm>
                  <a:off x="5260248" y="3376561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5EADB599-042E-429D-8C56-9BE203C8260A}"/>
                    </a:ext>
                  </a:extLst>
                </p:cNvPr>
                <p:cNvSpPr/>
                <p:nvPr/>
              </p:nvSpPr>
              <p:spPr>
                <a:xfrm>
                  <a:off x="5195950" y="2083405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58CB9250-D848-4BD5-B1D4-9AC52F173277}"/>
                    </a:ext>
                  </a:extLst>
                </p:cNvPr>
                <p:cNvSpPr/>
                <p:nvPr/>
              </p:nvSpPr>
              <p:spPr>
                <a:xfrm>
                  <a:off x="5652091" y="2402084"/>
                  <a:ext cx="337973" cy="291356"/>
                </a:xfrm>
                <a:prstGeom prst="triangl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7241C8-54F3-40D3-85DE-71F29019AFA2}"/>
                  </a:ext>
                </a:extLst>
              </p:cNvPr>
              <p:cNvGrpSpPr/>
              <p:nvPr/>
            </p:nvGrpSpPr>
            <p:grpSpPr>
              <a:xfrm>
                <a:off x="6894202" y="2128747"/>
                <a:ext cx="1660286" cy="1610098"/>
                <a:chOff x="6912788" y="2048242"/>
                <a:chExt cx="1826315" cy="1771108"/>
              </a:xfrm>
            </p:grpSpPr>
            <p:sp>
              <p:nvSpPr>
                <p:cNvPr id="6" name="Pentagon 5">
                  <a:extLst>
                    <a:ext uri="{FF2B5EF4-FFF2-40B4-BE49-F238E27FC236}">
                      <a16:creationId xmlns:a16="http://schemas.microsoft.com/office/drawing/2014/main" id="{33EE087C-2DAF-4D33-87BE-639DC6B6000E}"/>
                    </a:ext>
                  </a:extLst>
                </p:cNvPr>
                <p:cNvSpPr/>
                <p:nvPr/>
              </p:nvSpPr>
              <p:spPr>
                <a:xfrm>
                  <a:off x="6954477" y="2285984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Pentagon 38">
                  <a:extLst>
                    <a:ext uri="{FF2B5EF4-FFF2-40B4-BE49-F238E27FC236}">
                      <a16:creationId xmlns:a16="http://schemas.microsoft.com/office/drawing/2014/main" id="{CA95ED62-8B86-43CE-8AF6-05DCDAD5CAFE}"/>
                    </a:ext>
                  </a:extLst>
                </p:cNvPr>
                <p:cNvSpPr/>
                <p:nvPr/>
              </p:nvSpPr>
              <p:spPr>
                <a:xfrm>
                  <a:off x="7362817" y="2593033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Pentagon 39">
                  <a:extLst>
                    <a:ext uri="{FF2B5EF4-FFF2-40B4-BE49-F238E27FC236}">
                      <a16:creationId xmlns:a16="http://schemas.microsoft.com/office/drawing/2014/main" id="{595E2D33-9E76-4CE0-8A87-0E0F39BF9AD7}"/>
                    </a:ext>
                  </a:extLst>
                </p:cNvPr>
                <p:cNvSpPr/>
                <p:nvPr/>
              </p:nvSpPr>
              <p:spPr>
                <a:xfrm>
                  <a:off x="6912788" y="2850206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Pentagon 40">
                  <a:extLst>
                    <a:ext uri="{FF2B5EF4-FFF2-40B4-BE49-F238E27FC236}">
                      <a16:creationId xmlns:a16="http://schemas.microsoft.com/office/drawing/2014/main" id="{32EB47E9-3929-46A7-94D0-A6F9C6A96A7F}"/>
                    </a:ext>
                  </a:extLst>
                </p:cNvPr>
                <p:cNvSpPr/>
                <p:nvPr/>
              </p:nvSpPr>
              <p:spPr>
                <a:xfrm>
                  <a:off x="7387093" y="3161696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Pentagon 41">
                  <a:extLst>
                    <a:ext uri="{FF2B5EF4-FFF2-40B4-BE49-F238E27FC236}">
                      <a16:creationId xmlns:a16="http://schemas.microsoft.com/office/drawing/2014/main" id="{6E42D3D7-9FCF-4E4C-A346-C606B1DA36F4}"/>
                    </a:ext>
                  </a:extLst>
                </p:cNvPr>
                <p:cNvSpPr/>
                <p:nvPr/>
              </p:nvSpPr>
              <p:spPr>
                <a:xfrm>
                  <a:off x="7796954" y="3466809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Pentagon 42">
                  <a:extLst>
                    <a:ext uri="{FF2B5EF4-FFF2-40B4-BE49-F238E27FC236}">
                      <a16:creationId xmlns:a16="http://schemas.microsoft.com/office/drawing/2014/main" id="{8D4DCE61-E607-4383-9DFC-D0D33CC9BCC9}"/>
                    </a:ext>
                  </a:extLst>
                </p:cNvPr>
                <p:cNvSpPr/>
                <p:nvPr/>
              </p:nvSpPr>
              <p:spPr>
                <a:xfrm>
                  <a:off x="8244857" y="3178504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Pentagon 43">
                  <a:extLst>
                    <a:ext uri="{FF2B5EF4-FFF2-40B4-BE49-F238E27FC236}">
                      <a16:creationId xmlns:a16="http://schemas.microsoft.com/office/drawing/2014/main" id="{1F650834-53D0-416D-9531-B976ABD615FE}"/>
                    </a:ext>
                  </a:extLst>
                </p:cNvPr>
                <p:cNvSpPr/>
                <p:nvPr/>
              </p:nvSpPr>
              <p:spPr>
                <a:xfrm>
                  <a:off x="7958418" y="2821783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Pentagon 44">
                  <a:extLst>
                    <a:ext uri="{FF2B5EF4-FFF2-40B4-BE49-F238E27FC236}">
                      <a16:creationId xmlns:a16="http://schemas.microsoft.com/office/drawing/2014/main" id="{73F64AFB-23D6-4BFF-9A7B-91ED5845CF4F}"/>
                    </a:ext>
                  </a:extLst>
                </p:cNvPr>
                <p:cNvSpPr/>
                <p:nvPr/>
              </p:nvSpPr>
              <p:spPr>
                <a:xfrm>
                  <a:off x="8368935" y="2543604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Pentagon 45">
                  <a:extLst>
                    <a:ext uri="{FF2B5EF4-FFF2-40B4-BE49-F238E27FC236}">
                      <a16:creationId xmlns:a16="http://schemas.microsoft.com/office/drawing/2014/main" id="{6B368BEA-AF54-4D4D-A8FD-DA462CA5FE8F}"/>
                    </a:ext>
                  </a:extLst>
                </p:cNvPr>
                <p:cNvSpPr/>
                <p:nvPr/>
              </p:nvSpPr>
              <p:spPr>
                <a:xfrm>
                  <a:off x="7870568" y="2353652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Pentagon 46">
                  <a:extLst>
                    <a:ext uri="{FF2B5EF4-FFF2-40B4-BE49-F238E27FC236}">
                      <a16:creationId xmlns:a16="http://schemas.microsoft.com/office/drawing/2014/main" id="{46FCC613-71D7-4DBA-B1B3-3F757B25C7F9}"/>
                    </a:ext>
                  </a:extLst>
                </p:cNvPr>
                <p:cNvSpPr/>
                <p:nvPr/>
              </p:nvSpPr>
              <p:spPr>
                <a:xfrm>
                  <a:off x="8282635" y="2048242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Pentagon 47">
                  <a:extLst>
                    <a:ext uri="{FF2B5EF4-FFF2-40B4-BE49-F238E27FC236}">
                      <a16:creationId xmlns:a16="http://schemas.microsoft.com/office/drawing/2014/main" id="{EEDDB265-08BA-4106-8E3F-30868F0D763B}"/>
                    </a:ext>
                  </a:extLst>
                </p:cNvPr>
                <p:cNvSpPr/>
                <p:nvPr/>
              </p:nvSpPr>
              <p:spPr>
                <a:xfrm>
                  <a:off x="6990139" y="3404933"/>
                  <a:ext cx="370168" cy="352541"/>
                </a:xfrm>
                <a:prstGeom prst="pent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158A03-6E32-432D-89F8-183348F99948}"/>
                </a:ext>
              </a:extLst>
            </p:cNvPr>
            <p:cNvSpPr txBox="1"/>
            <p:nvPr/>
          </p:nvSpPr>
          <p:spPr>
            <a:xfrm>
              <a:off x="1337691" y="1739116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3E42C8-E2AF-475A-808A-100CB332064E}"/>
                </a:ext>
              </a:extLst>
            </p:cNvPr>
            <p:cNvSpPr txBox="1"/>
            <p:nvPr/>
          </p:nvSpPr>
          <p:spPr>
            <a:xfrm>
              <a:off x="4368898" y="170811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116F840-C619-428B-985F-054228CFCE28}"/>
                </a:ext>
              </a:extLst>
            </p:cNvPr>
            <p:cNvSpPr txBox="1"/>
            <p:nvPr/>
          </p:nvSpPr>
          <p:spPr>
            <a:xfrm>
              <a:off x="7562022" y="173911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7BFE132-01B8-4C66-AC64-1549358F06AA}"/>
              </a:ext>
            </a:extLst>
          </p:cNvPr>
          <p:cNvSpPr txBox="1"/>
          <p:nvPr/>
        </p:nvSpPr>
        <p:spPr>
          <a:xfrm>
            <a:off x="8429975" y="5984240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7372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using the groups below.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greater than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C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or C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less than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  <a:p>
            <a:pPr marL="88900"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equal to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491EB67-CEF7-4462-94ED-5A9E3E67BA95}"/>
              </a:ext>
            </a:extLst>
          </p:cNvPr>
          <p:cNvGrpSpPr/>
          <p:nvPr/>
        </p:nvGrpSpPr>
        <p:grpSpPr>
          <a:xfrm>
            <a:off x="585765" y="1708114"/>
            <a:ext cx="7972471" cy="2202162"/>
            <a:chOff x="582017" y="1708114"/>
            <a:chExt cx="7972471" cy="2202162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C2519AFB-41E3-4CF5-9EF6-D763671B6C35}"/>
                </a:ext>
              </a:extLst>
            </p:cNvPr>
            <p:cNvGrpSpPr/>
            <p:nvPr/>
          </p:nvGrpSpPr>
          <p:grpSpPr>
            <a:xfrm>
              <a:off x="582017" y="2207617"/>
              <a:ext cx="1840805" cy="1702659"/>
              <a:chOff x="489976" y="2236784"/>
              <a:chExt cx="2024886" cy="187292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25" name="Star: 5 Points 224">
                <a:extLst>
                  <a:ext uri="{FF2B5EF4-FFF2-40B4-BE49-F238E27FC236}">
                    <a16:creationId xmlns:a16="http://schemas.microsoft.com/office/drawing/2014/main" id="{5E74C15B-1934-40D6-8ED5-2842FA03C410}"/>
                  </a:ext>
                </a:extLst>
              </p:cNvPr>
              <p:cNvSpPr/>
              <p:nvPr/>
            </p:nvSpPr>
            <p:spPr>
              <a:xfrm>
                <a:off x="667002" y="2406156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Star: 5 Points 225">
                <a:extLst>
                  <a:ext uri="{FF2B5EF4-FFF2-40B4-BE49-F238E27FC236}">
                    <a16:creationId xmlns:a16="http://schemas.microsoft.com/office/drawing/2014/main" id="{F169FDD4-AF53-4C30-A124-703F259C3A24}"/>
                  </a:ext>
                </a:extLst>
              </p:cNvPr>
              <p:cNvSpPr/>
              <p:nvPr/>
            </p:nvSpPr>
            <p:spPr>
              <a:xfrm>
                <a:off x="1136234" y="2585654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Star: 5 Points 226">
                <a:extLst>
                  <a:ext uri="{FF2B5EF4-FFF2-40B4-BE49-F238E27FC236}">
                    <a16:creationId xmlns:a16="http://schemas.microsoft.com/office/drawing/2014/main" id="{1492123A-5DD6-4A13-885E-BD14B452F9B8}"/>
                  </a:ext>
                </a:extLst>
              </p:cNvPr>
              <p:cNvSpPr/>
              <p:nvPr/>
            </p:nvSpPr>
            <p:spPr>
              <a:xfrm>
                <a:off x="799268" y="2988564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Star: 5 Points 227">
                <a:extLst>
                  <a:ext uri="{FF2B5EF4-FFF2-40B4-BE49-F238E27FC236}">
                    <a16:creationId xmlns:a16="http://schemas.microsoft.com/office/drawing/2014/main" id="{5781FB40-4984-4C5A-A203-39B40EB092D0}"/>
                  </a:ext>
                </a:extLst>
              </p:cNvPr>
              <p:cNvSpPr/>
              <p:nvPr/>
            </p:nvSpPr>
            <p:spPr>
              <a:xfrm>
                <a:off x="1279415" y="3194384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Star: 5 Points 228">
                <a:extLst>
                  <a:ext uri="{FF2B5EF4-FFF2-40B4-BE49-F238E27FC236}">
                    <a16:creationId xmlns:a16="http://schemas.microsoft.com/office/drawing/2014/main" id="{75AAAECB-F64D-41F1-96E3-02A681867E00}"/>
                  </a:ext>
                </a:extLst>
              </p:cNvPr>
              <p:cNvSpPr/>
              <p:nvPr/>
            </p:nvSpPr>
            <p:spPr>
              <a:xfrm>
                <a:off x="1605466" y="2765152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Star: 5 Points 229">
                <a:extLst>
                  <a:ext uri="{FF2B5EF4-FFF2-40B4-BE49-F238E27FC236}">
                    <a16:creationId xmlns:a16="http://schemas.microsoft.com/office/drawing/2014/main" id="{542AB3E7-3D58-4CD5-8DAA-02276F35920F}"/>
                  </a:ext>
                </a:extLst>
              </p:cNvPr>
              <p:cNvSpPr/>
              <p:nvPr/>
            </p:nvSpPr>
            <p:spPr>
              <a:xfrm>
                <a:off x="1589300" y="2236784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Star: 5 Points 230">
                <a:extLst>
                  <a:ext uri="{FF2B5EF4-FFF2-40B4-BE49-F238E27FC236}">
                    <a16:creationId xmlns:a16="http://schemas.microsoft.com/office/drawing/2014/main" id="{BB70F8EA-006A-471B-A0CD-067C46E07AEB}"/>
                  </a:ext>
                </a:extLst>
              </p:cNvPr>
              <p:cNvSpPr/>
              <p:nvPr/>
            </p:nvSpPr>
            <p:spPr>
              <a:xfrm>
                <a:off x="2045630" y="2592879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Star: 5 Points 231">
                <a:extLst>
                  <a:ext uri="{FF2B5EF4-FFF2-40B4-BE49-F238E27FC236}">
                    <a16:creationId xmlns:a16="http://schemas.microsoft.com/office/drawing/2014/main" id="{7948E6F5-128C-4E3F-A46E-745FEC0CC673}"/>
                  </a:ext>
                </a:extLst>
              </p:cNvPr>
              <p:cNvSpPr/>
              <p:nvPr/>
            </p:nvSpPr>
            <p:spPr>
              <a:xfrm>
                <a:off x="1945028" y="3194384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Star: 5 Points 232">
                <a:extLst>
                  <a:ext uri="{FF2B5EF4-FFF2-40B4-BE49-F238E27FC236}">
                    <a16:creationId xmlns:a16="http://schemas.microsoft.com/office/drawing/2014/main" id="{12722498-4CA7-4D8B-97A5-6344AB8B50AA}"/>
                  </a:ext>
                </a:extLst>
              </p:cNvPr>
              <p:cNvSpPr/>
              <p:nvPr/>
            </p:nvSpPr>
            <p:spPr>
              <a:xfrm>
                <a:off x="489976" y="3402678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Star: 5 Points 233">
                <a:extLst>
                  <a:ext uri="{FF2B5EF4-FFF2-40B4-BE49-F238E27FC236}">
                    <a16:creationId xmlns:a16="http://schemas.microsoft.com/office/drawing/2014/main" id="{4EAFCF7F-28AA-40E6-A5B3-5C5EDB30A21C}"/>
                  </a:ext>
                </a:extLst>
              </p:cNvPr>
              <p:cNvSpPr/>
              <p:nvPr/>
            </p:nvSpPr>
            <p:spPr>
              <a:xfrm>
                <a:off x="936847" y="3640477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Star: 5 Points 234">
                <a:extLst>
                  <a:ext uri="{FF2B5EF4-FFF2-40B4-BE49-F238E27FC236}">
                    <a16:creationId xmlns:a16="http://schemas.microsoft.com/office/drawing/2014/main" id="{D73E950E-D615-492B-86DB-418D2751AB15}"/>
                  </a:ext>
                </a:extLst>
              </p:cNvPr>
              <p:cNvSpPr/>
              <p:nvPr/>
            </p:nvSpPr>
            <p:spPr>
              <a:xfrm>
                <a:off x="1620751" y="3608498"/>
                <a:ext cx="469232" cy="469232"/>
              </a:xfrm>
              <a:prstGeom prst="star5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D4032EF8-12FE-4EEC-A09F-E93A82E9C4A0}"/>
                </a:ext>
              </a:extLst>
            </p:cNvPr>
            <p:cNvGrpSpPr/>
            <p:nvPr/>
          </p:nvGrpSpPr>
          <p:grpSpPr>
            <a:xfrm>
              <a:off x="3408048" y="2155429"/>
              <a:ext cx="2251156" cy="1440465"/>
              <a:chOff x="3614642" y="2083405"/>
              <a:chExt cx="2476272" cy="1584512"/>
            </a:xfrm>
          </p:grpSpPr>
          <p:sp>
            <p:nvSpPr>
              <p:cNvPr id="208" name="Isosceles Triangle 207">
                <a:extLst>
                  <a:ext uri="{FF2B5EF4-FFF2-40B4-BE49-F238E27FC236}">
                    <a16:creationId xmlns:a16="http://schemas.microsoft.com/office/drawing/2014/main" id="{3BD9030A-BD05-4E28-9809-DE02335E449E}"/>
                  </a:ext>
                </a:extLst>
              </p:cNvPr>
              <p:cNvSpPr/>
              <p:nvPr/>
            </p:nvSpPr>
            <p:spPr>
              <a:xfrm>
                <a:off x="4018574" y="2207617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Isosceles Triangle 208">
                <a:extLst>
                  <a:ext uri="{FF2B5EF4-FFF2-40B4-BE49-F238E27FC236}">
                    <a16:creationId xmlns:a16="http://schemas.microsoft.com/office/drawing/2014/main" id="{9CC48182-17B1-4618-BAD6-05641C17B8F8}"/>
                  </a:ext>
                </a:extLst>
              </p:cNvPr>
              <p:cNvSpPr/>
              <p:nvPr/>
            </p:nvSpPr>
            <p:spPr>
              <a:xfrm>
                <a:off x="4312076" y="2458167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Isosceles Triangle 209">
                <a:extLst>
                  <a:ext uri="{FF2B5EF4-FFF2-40B4-BE49-F238E27FC236}">
                    <a16:creationId xmlns:a16="http://schemas.microsoft.com/office/drawing/2014/main" id="{A8AD668A-2A7E-4323-9267-8ADE44248B9F}"/>
                  </a:ext>
                </a:extLst>
              </p:cNvPr>
              <p:cNvSpPr/>
              <p:nvPr/>
            </p:nvSpPr>
            <p:spPr>
              <a:xfrm>
                <a:off x="3614642" y="2467312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Isosceles Triangle 210">
                <a:extLst>
                  <a:ext uri="{FF2B5EF4-FFF2-40B4-BE49-F238E27FC236}">
                    <a16:creationId xmlns:a16="http://schemas.microsoft.com/office/drawing/2014/main" id="{D875855C-58C8-4D8E-B45A-A7C4322133AC}"/>
                  </a:ext>
                </a:extLst>
              </p:cNvPr>
              <p:cNvSpPr/>
              <p:nvPr/>
            </p:nvSpPr>
            <p:spPr>
              <a:xfrm>
                <a:off x="4030560" y="2718937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Isosceles Triangle 211">
                <a:extLst>
                  <a:ext uri="{FF2B5EF4-FFF2-40B4-BE49-F238E27FC236}">
                    <a16:creationId xmlns:a16="http://schemas.microsoft.com/office/drawing/2014/main" id="{8CB76B54-E1FA-44FA-97C5-E4195677DAE1}"/>
                  </a:ext>
                </a:extLst>
              </p:cNvPr>
              <p:cNvSpPr/>
              <p:nvPr/>
            </p:nvSpPr>
            <p:spPr>
              <a:xfrm>
                <a:off x="4437496" y="2898943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Isosceles Triangle 212">
                <a:extLst>
                  <a:ext uri="{FF2B5EF4-FFF2-40B4-BE49-F238E27FC236}">
                    <a16:creationId xmlns:a16="http://schemas.microsoft.com/office/drawing/2014/main" id="{82742D18-30BD-4136-9F04-9945D702B3C3}"/>
                  </a:ext>
                </a:extLst>
              </p:cNvPr>
              <p:cNvSpPr/>
              <p:nvPr/>
            </p:nvSpPr>
            <p:spPr>
              <a:xfrm>
                <a:off x="3678379" y="3116348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Isosceles Triangle 213">
                <a:extLst>
                  <a:ext uri="{FF2B5EF4-FFF2-40B4-BE49-F238E27FC236}">
                    <a16:creationId xmlns:a16="http://schemas.microsoft.com/office/drawing/2014/main" id="{072CBD82-F642-4100-8572-D5D54EDC7205}"/>
                  </a:ext>
                </a:extLst>
              </p:cNvPr>
              <p:cNvSpPr/>
              <p:nvPr/>
            </p:nvSpPr>
            <p:spPr>
              <a:xfrm>
                <a:off x="5752941" y="3171881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Isosceles Triangle 214">
                <a:extLst>
                  <a:ext uri="{FF2B5EF4-FFF2-40B4-BE49-F238E27FC236}">
                    <a16:creationId xmlns:a16="http://schemas.microsoft.com/office/drawing/2014/main" id="{8C7443DE-EB55-4BC9-8943-7FF649D33FFE}"/>
                  </a:ext>
                </a:extLst>
              </p:cNvPr>
              <p:cNvSpPr/>
              <p:nvPr/>
            </p:nvSpPr>
            <p:spPr>
              <a:xfrm>
                <a:off x="4097453" y="3267521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Isosceles Triangle 215">
                <a:extLst>
                  <a:ext uri="{FF2B5EF4-FFF2-40B4-BE49-F238E27FC236}">
                    <a16:creationId xmlns:a16="http://schemas.microsoft.com/office/drawing/2014/main" id="{FB732174-D5A6-4F42-BE9E-8FE80805BC1B}"/>
                  </a:ext>
                </a:extLst>
              </p:cNvPr>
              <p:cNvSpPr/>
              <p:nvPr/>
            </p:nvSpPr>
            <p:spPr>
              <a:xfrm>
                <a:off x="4558886" y="3317628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Isosceles Triangle 216">
                <a:extLst>
                  <a:ext uri="{FF2B5EF4-FFF2-40B4-BE49-F238E27FC236}">
                    <a16:creationId xmlns:a16="http://schemas.microsoft.com/office/drawing/2014/main" id="{855970D0-2A27-4249-88C2-3CE97A5A9084}"/>
                  </a:ext>
                </a:extLst>
              </p:cNvPr>
              <p:cNvSpPr/>
              <p:nvPr/>
            </p:nvSpPr>
            <p:spPr>
              <a:xfrm>
                <a:off x="4931886" y="3063110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Isosceles Triangle 217">
                <a:extLst>
                  <a:ext uri="{FF2B5EF4-FFF2-40B4-BE49-F238E27FC236}">
                    <a16:creationId xmlns:a16="http://schemas.microsoft.com/office/drawing/2014/main" id="{545682A7-047B-4443-9F7A-D4B41F30C036}"/>
                  </a:ext>
                </a:extLst>
              </p:cNvPr>
              <p:cNvSpPr/>
              <p:nvPr/>
            </p:nvSpPr>
            <p:spPr>
              <a:xfrm>
                <a:off x="4844432" y="2718937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Isosceles Triangle 218">
                <a:extLst>
                  <a:ext uri="{FF2B5EF4-FFF2-40B4-BE49-F238E27FC236}">
                    <a16:creationId xmlns:a16="http://schemas.microsoft.com/office/drawing/2014/main" id="{6C744ACE-C826-4C9F-A5DB-05E6C2DE0CCC}"/>
                  </a:ext>
                </a:extLst>
              </p:cNvPr>
              <p:cNvSpPr/>
              <p:nvPr/>
            </p:nvSpPr>
            <p:spPr>
              <a:xfrm>
                <a:off x="4753250" y="2312489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Isosceles Triangle 219">
                <a:extLst>
                  <a:ext uri="{FF2B5EF4-FFF2-40B4-BE49-F238E27FC236}">
                    <a16:creationId xmlns:a16="http://schemas.microsoft.com/office/drawing/2014/main" id="{510660AA-E34D-4799-9D90-BFB011DAE841}"/>
                  </a:ext>
                </a:extLst>
              </p:cNvPr>
              <p:cNvSpPr/>
              <p:nvPr/>
            </p:nvSpPr>
            <p:spPr>
              <a:xfrm>
                <a:off x="5207801" y="2489883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Isosceles Triangle 220">
                <a:extLst>
                  <a:ext uri="{FF2B5EF4-FFF2-40B4-BE49-F238E27FC236}">
                    <a16:creationId xmlns:a16="http://schemas.microsoft.com/office/drawing/2014/main" id="{4D09EB35-5E34-4781-B3D9-6A7AE39B0E2F}"/>
                  </a:ext>
                </a:extLst>
              </p:cNvPr>
              <p:cNvSpPr/>
              <p:nvPr/>
            </p:nvSpPr>
            <p:spPr>
              <a:xfrm>
                <a:off x="5360651" y="2932484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Isosceles Triangle 221">
                <a:extLst>
                  <a:ext uri="{FF2B5EF4-FFF2-40B4-BE49-F238E27FC236}">
                    <a16:creationId xmlns:a16="http://schemas.microsoft.com/office/drawing/2014/main" id="{C846B5BF-DEBE-49DA-8C4C-7AB6F379D786}"/>
                  </a:ext>
                </a:extLst>
              </p:cNvPr>
              <p:cNvSpPr/>
              <p:nvPr/>
            </p:nvSpPr>
            <p:spPr>
              <a:xfrm>
                <a:off x="5260248" y="3376561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Isosceles Triangle 222">
                <a:extLst>
                  <a:ext uri="{FF2B5EF4-FFF2-40B4-BE49-F238E27FC236}">
                    <a16:creationId xmlns:a16="http://schemas.microsoft.com/office/drawing/2014/main" id="{D7D35863-F805-41A9-B63B-D6A16637FE89}"/>
                  </a:ext>
                </a:extLst>
              </p:cNvPr>
              <p:cNvSpPr/>
              <p:nvPr/>
            </p:nvSpPr>
            <p:spPr>
              <a:xfrm>
                <a:off x="5195950" y="2083405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Isosceles Triangle 223">
                <a:extLst>
                  <a:ext uri="{FF2B5EF4-FFF2-40B4-BE49-F238E27FC236}">
                    <a16:creationId xmlns:a16="http://schemas.microsoft.com/office/drawing/2014/main" id="{F62CAC94-C708-401F-8DEC-AB670B03AB9C}"/>
                  </a:ext>
                </a:extLst>
              </p:cNvPr>
              <p:cNvSpPr/>
              <p:nvPr/>
            </p:nvSpPr>
            <p:spPr>
              <a:xfrm>
                <a:off x="5652091" y="2402084"/>
                <a:ext cx="337973" cy="291356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27D4B20-1CDB-46BB-8468-0E8E1B0B8703}"/>
                </a:ext>
              </a:extLst>
            </p:cNvPr>
            <p:cNvGrpSpPr/>
            <p:nvPr/>
          </p:nvGrpSpPr>
          <p:grpSpPr>
            <a:xfrm>
              <a:off x="6894202" y="2128747"/>
              <a:ext cx="1660286" cy="1610098"/>
              <a:chOff x="6912788" y="2048242"/>
              <a:chExt cx="1826315" cy="1771108"/>
            </a:xfrm>
          </p:grpSpPr>
          <p:sp>
            <p:nvSpPr>
              <p:cNvPr id="197" name="Pentagon 196">
                <a:extLst>
                  <a:ext uri="{FF2B5EF4-FFF2-40B4-BE49-F238E27FC236}">
                    <a16:creationId xmlns:a16="http://schemas.microsoft.com/office/drawing/2014/main" id="{2A4AC56E-41F9-4F69-BD7B-7EC0ADD362CF}"/>
                  </a:ext>
                </a:extLst>
              </p:cNvPr>
              <p:cNvSpPr/>
              <p:nvPr/>
            </p:nvSpPr>
            <p:spPr>
              <a:xfrm>
                <a:off x="6954477" y="2285984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Pentagon 197">
                <a:extLst>
                  <a:ext uri="{FF2B5EF4-FFF2-40B4-BE49-F238E27FC236}">
                    <a16:creationId xmlns:a16="http://schemas.microsoft.com/office/drawing/2014/main" id="{AF0C7F67-6964-49B3-BF63-EE48086430F0}"/>
                  </a:ext>
                </a:extLst>
              </p:cNvPr>
              <p:cNvSpPr/>
              <p:nvPr/>
            </p:nvSpPr>
            <p:spPr>
              <a:xfrm>
                <a:off x="7362817" y="2593033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Pentagon 198">
                <a:extLst>
                  <a:ext uri="{FF2B5EF4-FFF2-40B4-BE49-F238E27FC236}">
                    <a16:creationId xmlns:a16="http://schemas.microsoft.com/office/drawing/2014/main" id="{79F054E0-BF00-4EC1-94FD-CE6BBB3D67BF}"/>
                  </a:ext>
                </a:extLst>
              </p:cNvPr>
              <p:cNvSpPr/>
              <p:nvPr/>
            </p:nvSpPr>
            <p:spPr>
              <a:xfrm>
                <a:off x="6912788" y="2850206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Pentagon 199">
                <a:extLst>
                  <a:ext uri="{FF2B5EF4-FFF2-40B4-BE49-F238E27FC236}">
                    <a16:creationId xmlns:a16="http://schemas.microsoft.com/office/drawing/2014/main" id="{79C1BE63-7B43-4A25-A665-5A7831A4A02B}"/>
                  </a:ext>
                </a:extLst>
              </p:cNvPr>
              <p:cNvSpPr/>
              <p:nvPr/>
            </p:nvSpPr>
            <p:spPr>
              <a:xfrm>
                <a:off x="7387093" y="3161696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Pentagon 200">
                <a:extLst>
                  <a:ext uri="{FF2B5EF4-FFF2-40B4-BE49-F238E27FC236}">
                    <a16:creationId xmlns:a16="http://schemas.microsoft.com/office/drawing/2014/main" id="{B03506C1-6F59-44E6-9C6B-C2F0C231A8F9}"/>
                  </a:ext>
                </a:extLst>
              </p:cNvPr>
              <p:cNvSpPr/>
              <p:nvPr/>
            </p:nvSpPr>
            <p:spPr>
              <a:xfrm>
                <a:off x="7796954" y="3466809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Pentagon 201">
                <a:extLst>
                  <a:ext uri="{FF2B5EF4-FFF2-40B4-BE49-F238E27FC236}">
                    <a16:creationId xmlns:a16="http://schemas.microsoft.com/office/drawing/2014/main" id="{5153044E-1587-4762-869D-F181C04C5EBD}"/>
                  </a:ext>
                </a:extLst>
              </p:cNvPr>
              <p:cNvSpPr/>
              <p:nvPr/>
            </p:nvSpPr>
            <p:spPr>
              <a:xfrm>
                <a:off x="8244857" y="3178504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Pentagon 202">
                <a:extLst>
                  <a:ext uri="{FF2B5EF4-FFF2-40B4-BE49-F238E27FC236}">
                    <a16:creationId xmlns:a16="http://schemas.microsoft.com/office/drawing/2014/main" id="{A2C23ED8-D256-4A55-B0D7-09E6895A5E14}"/>
                  </a:ext>
                </a:extLst>
              </p:cNvPr>
              <p:cNvSpPr/>
              <p:nvPr/>
            </p:nvSpPr>
            <p:spPr>
              <a:xfrm>
                <a:off x="7958418" y="2821783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Pentagon 203">
                <a:extLst>
                  <a:ext uri="{FF2B5EF4-FFF2-40B4-BE49-F238E27FC236}">
                    <a16:creationId xmlns:a16="http://schemas.microsoft.com/office/drawing/2014/main" id="{E20C2B2C-BD1C-4047-8B2E-58B58CDEFB2E}"/>
                  </a:ext>
                </a:extLst>
              </p:cNvPr>
              <p:cNvSpPr/>
              <p:nvPr/>
            </p:nvSpPr>
            <p:spPr>
              <a:xfrm>
                <a:off x="8368935" y="2543604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Pentagon 204">
                <a:extLst>
                  <a:ext uri="{FF2B5EF4-FFF2-40B4-BE49-F238E27FC236}">
                    <a16:creationId xmlns:a16="http://schemas.microsoft.com/office/drawing/2014/main" id="{BB34F01D-E116-4546-8FD0-6992993DD9C0}"/>
                  </a:ext>
                </a:extLst>
              </p:cNvPr>
              <p:cNvSpPr/>
              <p:nvPr/>
            </p:nvSpPr>
            <p:spPr>
              <a:xfrm>
                <a:off x="7870568" y="2353652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Pentagon 205">
                <a:extLst>
                  <a:ext uri="{FF2B5EF4-FFF2-40B4-BE49-F238E27FC236}">
                    <a16:creationId xmlns:a16="http://schemas.microsoft.com/office/drawing/2014/main" id="{AAC1DE0E-B7B5-4138-A2AC-1000B1A6825D}"/>
                  </a:ext>
                </a:extLst>
              </p:cNvPr>
              <p:cNvSpPr/>
              <p:nvPr/>
            </p:nvSpPr>
            <p:spPr>
              <a:xfrm>
                <a:off x="8282635" y="2048242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Pentagon 206">
                <a:extLst>
                  <a:ext uri="{FF2B5EF4-FFF2-40B4-BE49-F238E27FC236}">
                    <a16:creationId xmlns:a16="http://schemas.microsoft.com/office/drawing/2014/main" id="{715B207F-56DC-4F5F-9094-53DF00416EBE}"/>
                  </a:ext>
                </a:extLst>
              </p:cNvPr>
              <p:cNvSpPr/>
              <p:nvPr/>
            </p:nvSpPr>
            <p:spPr>
              <a:xfrm>
                <a:off x="6990139" y="3404933"/>
                <a:ext cx="370168" cy="352541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76039B2-C472-4E9B-BC45-7AFB02F23AE4}"/>
                </a:ext>
              </a:extLst>
            </p:cNvPr>
            <p:cNvSpPr txBox="1"/>
            <p:nvPr/>
          </p:nvSpPr>
          <p:spPr>
            <a:xfrm>
              <a:off x="1333943" y="1739116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1C985B2-E9B4-4E7A-AA82-B5874C45DB86}"/>
                </a:ext>
              </a:extLst>
            </p:cNvPr>
            <p:cNvSpPr txBox="1"/>
            <p:nvPr/>
          </p:nvSpPr>
          <p:spPr>
            <a:xfrm>
              <a:off x="4365150" y="170811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580083A-70B8-4112-8116-FF5B78198000}"/>
                </a:ext>
              </a:extLst>
            </p:cNvPr>
            <p:cNvSpPr txBox="1"/>
            <p:nvPr/>
          </p:nvSpPr>
          <p:spPr>
            <a:xfrm>
              <a:off x="7558274" y="173911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A750E31-2021-4574-80E0-D286E2BD28C0}"/>
              </a:ext>
            </a:extLst>
          </p:cNvPr>
          <p:cNvSpPr txBox="1"/>
          <p:nvPr/>
        </p:nvSpPr>
        <p:spPr>
          <a:xfrm>
            <a:off x="8429975" y="5984240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27827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C68B51-CAA8-455C-9F72-21CB02C0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84AD67F2-706F-4777-8CE0-F4CD0060D95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word bank below to compare the Base 10.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A376B02C-F70A-481F-92D9-CD34B8FEBC76}"/>
              </a:ext>
            </a:extLst>
          </p:cNvPr>
          <p:cNvSpPr/>
          <p:nvPr/>
        </p:nvSpPr>
        <p:spPr>
          <a:xfrm>
            <a:off x="2697369" y="5544341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more than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622CD50A-EF61-43FB-9F02-FED6E51B459C}"/>
              </a:ext>
            </a:extLst>
          </p:cNvPr>
          <p:cNvSpPr/>
          <p:nvPr/>
        </p:nvSpPr>
        <p:spPr>
          <a:xfrm>
            <a:off x="4099073" y="5544341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less than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B7AB3012-62BD-4ACF-B08D-AFD49512EF3D}"/>
              </a:ext>
            </a:extLst>
          </p:cNvPr>
          <p:cNvSpPr/>
          <p:nvPr/>
        </p:nvSpPr>
        <p:spPr>
          <a:xfrm>
            <a:off x="5500777" y="5544341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equal to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A60F6-A9B1-4213-B703-879E76688AD7}"/>
              </a:ext>
            </a:extLst>
          </p:cNvPr>
          <p:cNvSpPr txBox="1"/>
          <p:nvPr/>
        </p:nvSpPr>
        <p:spPr>
          <a:xfrm>
            <a:off x="8429975" y="5984240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77178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C68B51-CAA8-455C-9F72-21CB02C0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84AD67F2-706F-4777-8CE0-F4CD0060D95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word bank below to compare the Base 10.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47B8F3-FDF3-4B3A-BAA1-C1C881FFABA1}"/>
              </a:ext>
            </a:extLst>
          </p:cNvPr>
          <p:cNvSpPr/>
          <p:nvPr/>
        </p:nvSpPr>
        <p:spPr>
          <a:xfrm>
            <a:off x="2233210" y="1942155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more than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D8DE0A-0575-42CD-B00A-0D4754EFA6B3}"/>
              </a:ext>
            </a:extLst>
          </p:cNvPr>
          <p:cNvSpPr/>
          <p:nvPr/>
        </p:nvSpPr>
        <p:spPr>
          <a:xfrm>
            <a:off x="5960370" y="1999722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more than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1A2005-1273-4381-B899-3C2419AE82F9}"/>
              </a:ext>
            </a:extLst>
          </p:cNvPr>
          <p:cNvSpPr/>
          <p:nvPr/>
        </p:nvSpPr>
        <p:spPr>
          <a:xfrm>
            <a:off x="2228303" y="3995341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equal to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2AA157-55C7-45E8-85D3-F58AB8151467}"/>
              </a:ext>
            </a:extLst>
          </p:cNvPr>
          <p:cNvSpPr/>
          <p:nvPr/>
        </p:nvSpPr>
        <p:spPr>
          <a:xfrm>
            <a:off x="5955009" y="3993380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less than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52A458-7943-403E-9C8A-176AD80AB0E7}"/>
              </a:ext>
            </a:extLst>
          </p:cNvPr>
          <p:cNvSpPr/>
          <p:nvPr/>
        </p:nvSpPr>
        <p:spPr>
          <a:xfrm>
            <a:off x="2697369" y="5544341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more than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8539214-C569-43FD-A947-9F806FD9FC7C}"/>
              </a:ext>
            </a:extLst>
          </p:cNvPr>
          <p:cNvSpPr/>
          <p:nvPr/>
        </p:nvSpPr>
        <p:spPr>
          <a:xfrm>
            <a:off x="4099073" y="5544341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less than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54BA3F4-0443-4000-926A-274FF6DF0B44}"/>
              </a:ext>
            </a:extLst>
          </p:cNvPr>
          <p:cNvSpPr/>
          <p:nvPr/>
        </p:nvSpPr>
        <p:spPr>
          <a:xfrm>
            <a:off x="5500777" y="5544341"/>
            <a:ext cx="945853" cy="6227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equal to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29CB19-100F-4AA0-AB55-3F38BAB05A36}"/>
              </a:ext>
            </a:extLst>
          </p:cNvPr>
          <p:cNvSpPr txBox="1"/>
          <p:nvPr/>
        </p:nvSpPr>
        <p:spPr>
          <a:xfrm>
            <a:off x="8429975" y="5984240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2799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tray has the most pencils?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DE29AD-3EB7-475D-AA0D-D954961EBAF8}"/>
              </a:ext>
            </a:extLst>
          </p:cNvPr>
          <p:cNvGrpSpPr/>
          <p:nvPr/>
        </p:nvGrpSpPr>
        <p:grpSpPr>
          <a:xfrm>
            <a:off x="1020325" y="1556432"/>
            <a:ext cx="7103351" cy="3745136"/>
            <a:chOff x="1020325" y="1556432"/>
            <a:chExt cx="7103351" cy="374513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4954BA4-C58C-441A-84AD-677885CFCD72}"/>
                </a:ext>
              </a:extLst>
            </p:cNvPr>
            <p:cNvGrpSpPr/>
            <p:nvPr/>
          </p:nvGrpSpPr>
          <p:grpSpPr>
            <a:xfrm>
              <a:off x="1020325" y="1829709"/>
              <a:ext cx="2219323" cy="3471859"/>
              <a:chOff x="1020325" y="1829709"/>
              <a:chExt cx="2219323" cy="3471859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6528E4C6-9A19-491F-8D4B-5922CED60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</a:blip>
              <a:stretch>
                <a:fillRect/>
              </a:stretch>
            </p:blipFill>
            <p:spPr>
              <a:xfrm rot="16200000">
                <a:off x="394057" y="2455977"/>
                <a:ext cx="3471859" cy="2219323"/>
              </a:xfrm>
              <a:prstGeom prst="rect">
                <a:avLst/>
              </a:prstGeom>
            </p:spPr>
          </p:pic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C50A209-97D9-4B95-B023-7B61E92E5E3F}"/>
                  </a:ext>
                </a:extLst>
              </p:cNvPr>
              <p:cNvGrpSpPr/>
              <p:nvPr/>
            </p:nvGrpSpPr>
            <p:grpSpPr>
              <a:xfrm>
                <a:off x="1358173" y="2164105"/>
                <a:ext cx="1543626" cy="2803066"/>
                <a:chOff x="1358173" y="2220891"/>
                <a:chExt cx="1543626" cy="2803066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04C9DFEB-A17F-45D4-B0CF-78E4D7996DFE}"/>
                    </a:ext>
                  </a:extLst>
                </p:cNvPr>
                <p:cNvGrpSpPr/>
                <p:nvPr/>
              </p:nvGrpSpPr>
              <p:grpSpPr>
                <a:xfrm>
                  <a:off x="1358173" y="2220891"/>
                  <a:ext cx="1543626" cy="1401533"/>
                  <a:chOff x="1243089" y="2166737"/>
                  <a:chExt cx="1705124" cy="1502632"/>
                </a:xfrm>
              </p:grpSpPr>
              <p:pic>
                <p:nvPicPr>
                  <p:cNvPr id="134" name="Picture 133">
                    <a:extLst>
                      <a:ext uri="{FF2B5EF4-FFF2-40B4-BE49-F238E27FC236}">
                        <a16:creationId xmlns:a16="http://schemas.microsoft.com/office/drawing/2014/main" id="{75D37167-5647-4675-B7DB-7E3921A7FD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>
                    <a:extLst>
                      <a:ext uri="{FF2B5EF4-FFF2-40B4-BE49-F238E27FC236}">
                        <a16:creationId xmlns:a16="http://schemas.microsoft.com/office/drawing/2014/main" id="{18B48756-DF51-4076-AF2B-0D3AAFE874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>
                    <a:extLst>
                      <a:ext uri="{FF2B5EF4-FFF2-40B4-BE49-F238E27FC236}">
                        <a16:creationId xmlns:a16="http://schemas.microsoft.com/office/drawing/2014/main" id="{4966D28E-1AB5-46BE-A699-6805DCA006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>
                    <a:extLst>
                      <a:ext uri="{FF2B5EF4-FFF2-40B4-BE49-F238E27FC236}">
                        <a16:creationId xmlns:a16="http://schemas.microsoft.com/office/drawing/2014/main" id="{387BCB60-3704-4CBE-8D9F-21AD3EFA5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137">
                    <a:extLst>
                      <a:ext uri="{FF2B5EF4-FFF2-40B4-BE49-F238E27FC236}">
                        <a16:creationId xmlns:a16="http://schemas.microsoft.com/office/drawing/2014/main" id="{120C6A74-4760-4812-9687-B7CFD053FA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9" name="Picture 138">
                    <a:extLst>
                      <a:ext uri="{FF2B5EF4-FFF2-40B4-BE49-F238E27FC236}">
                        <a16:creationId xmlns:a16="http://schemas.microsoft.com/office/drawing/2014/main" id="{A48221BE-2F86-49CA-8C92-83C89B39F5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40" name="Picture 139">
                    <a:extLst>
                      <a:ext uri="{FF2B5EF4-FFF2-40B4-BE49-F238E27FC236}">
                        <a16:creationId xmlns:a16="http://schemas.microsoft.com/office/drawing/2014/main" id="{BAC02F50-CA9B-4ADB-9A30-DE577B27CE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41" name="Picture 140">
                    <a:extLst>
                      <a:ext uri="{FF2B5EF4-FFF2-40B4-BE49-F238E27FC236}">
                        <a16:creationId xmlns:a16="http://schemas.microsoft.com/office/drawing/2014/main" id="{5982D738-888B-42F5-97F1-E46D4E139C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6135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42" name="Picture 141">
                    <a:extLst>
                      <a:ext uri="{FF2B5EF4-FFF2-40B4-BE49-F238E27FC236}">
                        <a16:creationId xmlns:a16="http://schemas.microsoft.com/office/drawing/2014/main" id="{22F46E8A-C26E-4735-B801-798C4600D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7848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43" name="Picture 142">
                    <a:extLst>
                      <a:ext uri="{FF2B5EF4-FFF2-40B4-BE49-F238E27FC236}">
                        <a16:creationId xmlns:a16="http://schemas.microsoft.com/office/drawing/2014/main" id="{9A82E139-D11E-4A2C-8839-D5C6163BA8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961E9A44-ABBE-4D05-A717-F90AF8EF4C7E}"/>
                    </a:ext>
                  </a:extLst>
                </p:cNvPr>
                <p:cNvGrpSpPr/>
                <p:nvPr/>
              </p:nvGrpSpPr>
              <p:grpSpPr>
                <a:xfrm>
                  <a:off x="1358173" y="3622424"/>
                  <a:ext cx="1543626" cy="1401533"/>
                  <a:chOff x="1243089" y="2166737"/>
                  <a:chExt cx="1705124" cy="1502632"/>
                </a:xfrm>
              </p:grpSpPr>
              <p:pic>
                <p:nvPicPr>
                  <p:cNvPr id="124" name="Picture 123">
                    <a:extLst>
                      <a:ext uri="{FF2B5EF4-FFF2-40B4-BE49-F238E27FC236}">
                        <a16:creationId xmlns:a16="http://schemas.microsoft.com/office/drawing/2014/main" id="{38E87385-76AA-424B-BC08-166A2042CB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>
                    <a:extLst>
                      <a:ext uri="{FF2B5EF4-FFF2-40B4-BE49-F238E27FC236}">
                        <a16:creationId xmlns:a16="http://schemas.microsoft.com/office/drawing/2014/main" id="{1439224A-52E7-4745-A4B6-DF9F63E561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6" name="Picture 125">
                    <a:extLst>
                      <a:ext uri="{FF2B5EF4-FFF2-40B4-BE49-F238E27FC236}">
                        <a16:creationId xmlns:a16="http://schemas.microsoft.com/office/drawing/2014/main" id="{01EA3662-583A-4A27-A4FB-78A35AEB8D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>
                    <a:extLst>
                      <a:ext uri="{FF2B5EF4-FFF2-40B4-BE49-F238E27FC236}">
                        <a16:creationId xmlns:a16="http://schemas.microsoft.com/office/drawing/2014/main" id="{9BCBBCFA-64CB-4F0B-AE0E-016C22FF8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>
                    <a:extLst>
                      <a:ext uri="{FF2B5EF4-FFF2-40B4-BE49-F238E27FC236}">
                        <a16:creationId xmlns:a16="http://schemas.microsoft.com/office/drawing/2014/main" id="{52A969ED-5850-46AF-B8B8-C58521AB73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9" name="Picture 128">
                    <a:extLst>
                      <a:ext uri="{FF2B5EF4-FFF2-40B4-BE49-F238E27FC236}">
                        <a16:creationId xmlns:a16="http://schemas.microsoft.com/office/drawing/2014/main" id="{0BC78AFD-FB1C-4357-8804-FE8816C830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>
                    <a:extLst>
                      <a:ext uri="{FF2B5EF4-FFF2-40B4-BE49-F238E27FC236}">
                        <a16:creationId xmlns:a16="http://schemas.microsoft.com/office/drawing/2014/main" id="{B2DD120D-5348-4414-B048-F2DEBD3D43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>
                    <a:extLst>
                      <a:ext uri="{FF2B5EF4-FFF2-40B4-BE49-F238E27FC236}">
                        <a16:creationId xmlns:a16="http://schemas.microsoft.com/office/drawing/2014/main" id="{E565BC54-306F-43FC-8349-7BC09A6D49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6135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>
                    <a:extLst>
                      <a:ext uri="{FF2B5EF4-FFF2-40B4-BE49-F238E27FC236}">
                        <a16:creationId xmlns:a16="http://schemas.microsoft.com/office/drawing/2014/main" id="{19403584-6688-4902-8501-E185DBC31E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7848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>
                    <a:extLst>
                      <a:ext uri="{FF2B5EF4-FFF2-40B4-BE49-F238E27FC236}">
                        <a16:creationId xmlns:a16="http://schemas.microsoft.com/office/drawing/2014/main" id="{05BE5E0C-3DB9-4CA8-B58A-3A965A4CB1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127321-8BEF-4223-944E-3AFEE910F800}"/>
                </a:ext>
              </a:extLst>
            </p:cNvPr>
            <p:cNvGrpSpPr/>
            <p:nvPr/>
          </p:nvGrpSpPr>
          <p:grpSpPr>
            <a:xfrm>
              <a:off x="3462339" y="1829709"/>
              <a:ext cx="2219323" cy="3471859"/>
              <a:chOff x="3462339" y="1829709"/>
              <a:chExt cx="2219323" cy="3471859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765B811F-EF1A-4151-8615-75085F789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</a:blip>
              <a:stretch>
                <a:fillRect/>
              </a:stretch>
            </p:blipFill>
            <p:spPr>
              <a:xfrm rot="16200000">
                <a:off x="2836071" y="2455977"/>
                <a:ext cx="3471859" cy="2219323"/>
              </a:xfrm>
              <a:prstGeom prst="rect">
                <a:avLst/>
              </a:prstGeom>
            </p:spPr>
          </p:pic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7066802-CD8D-4F19-AA43-D6339B6B957D}"/>
                  </a:ext>
                </a:extLst>
              </p:cNvPr>
              <p:cNvGrpSpPr/>
              <p:nvPr/>
            </p:nvGrpSpPr>
            <p:grpSpPr>
              <a:xfrm>
                <a:off x="3800187" y="2164105"/>
                <a:ext cx="1543626" cy="2803066"/>
                <a:chOff x="3800187" y="2220891"/>
                <a:chExt cx="1543626" cy="2803066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2AA33193-C2FC-43B6-89BF-6C9E415F0984}"/>
                    </a:ext>
                  </a:extLst>
                </p:cNvPr>
                <p:cNvGrpSpPr/>
                <p:nvPr/>
              </p:nvGrpSpPr>
              <p:grpSpPr>
                <a:xfrm>
                  <a:off x="3800187" y="2220891"/>
                  <a:ext cx="1543626" cy="1401533"/>
                  <a:chOff x="1243089" y="2166737"/>
                  <a:chExt cx="1705124" cy="1502632"/>
                </a:xfrm>
              </p:grpSpPr>
              <p:pic>
                <p:nvPicPr>
                  <p:cNvPr id="110" name="Picture 109">
                    <a:extLst>
                      <a:ext uri="{FF2B5EF4-FFF2-40B4-BE49-F238E27FC236}">
                        <a16:creationId xmlns:a16="http://schemas.microsoft.com/office/drawing/2014/main" id="{1D8D70E1-D934-4791-BBCB-E7A496356D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1" name="Picture 110">
                    <a:extLst>
                      <a:ext uri="{FF2B5EF4-FFF2-40B4-BE49-F238E27FC236}">
                        <a16:creationId xmlns:a16="http://schemas.microsoft.com/office/drawing/2014/main" id="{14D19F0C-A3AF-4340-AE33-4572A0F48F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2" name="Picture 111">
                    <a:extLst>
                      <a:ext uri="{FF2B5EF4-FFF2-40B4-BE49-F238E27FC236}">
                        <a16:creationId xmlns:a16="http://schemas.microsoft.com/office/drawing/2014/main" id="{5ED2757D-32F3-4764-B3F0-23C6CF10B2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3" name="Picture 112">
                    <a:extLst>
                      <a:ext uri="{FF2B5EF4-FFF2-40B4-BE49-F238E27FC236}">
                        <a16:creationId xmlns:a16="http://schemas.microsoft.com/office/drawing/2014/main" id="{9326857C-A37C-46D1-8AE3-188DC16388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4" name="Picture 113">
                    <a:extLst>
                      <a:ext uri="{FF2B5EF4-FFF2-40B4-BE49-F238E27FC236}">
                        <a16:creationId xmlns:a16="http://schemas.microsoft.com/office/drawing/2014/main" id="{F889CCD9-D755-4704-86A0-51F658C372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>
                    <a:extLst>
                      <a:ext uri="{FF2B5EF4-FFF2-40B4-BE49-F238E27FC236}">
                        <a16:creationId xmlns:a16="http://schemas.microsoft.com/office/drawing/2014/main" id="{A0FBE8D0-C4DA-4898-8314-37D59548A3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>
                    <a:extLst>
                      <a:ext uri="{FF2B5EF4-FFF2-40B4-BE49-F238E27FC236}">
                        <a16:creationId xmlns:a16="http://schemas.microsoft.com/office/drawing/2014/main" id="{2C9C3C3E-41E0-4409-95A4-F1276934F3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>
                    <a:extLst>
                      <a:ext uri="{FF2B5EF4-FFF2-40B4-BE49-F238E27FC236}">
                        <a16:creationId xmlns:a16="http://schemas.microsoft.com/office/drawing/2014/main" id="{977FAC2D-6FFB-4F1B-BD94-BFF12A8191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6135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>
                    <a:extLst>
                      <a:ext uri="{FF2B5EF4-FFF2-40B4-BE49-F238E27FC236}">
                        <a16:creationId xmlns:a16="http://schemas.microsoft.com/office/drawing/2014/main" id="{6B7856B1-58D8-4E27-92D4-789CF99358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7848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>
                    <a:extLst>
                      <a:ext uri="{FF2B5EF4-FFF2-40B4-BE49-F238E27FC236}">
                        <a16:creationId xmlns:a16="http://schemas.microsoft.com/office/drawing/2014/main" id="{0054D352-DC2B-41E4-9F49-A3A9A9F766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B4596CC6-0112-45C9-83EE-E50AA322C49A}"/>
                    </a:ext>
                  </a:extLst>
                </p:cNvPr>
                <p:cNvGrpSpPr/>
                <p:nvPr/>
              </p:nvGrpSpPr>
              <p:grpSpPr>
                <a:xfrm>
                  <a:off x="3955264" y="3622424"/>
                  <a:ext cx="1233473" cy="1401533"/>
                  <a:chOff x="1243089" y="2166737"/>
                  <a:chExt cx="1362522" cy="1502632"/>
                </a:xfrm>
              </p:grpSpPr>
              <p:pic>
                <p:nvPicPr>
                  <p:cNvPr id="102" name="Picture 101">
                    <a:extLst>
                      <a:ext uri="{FF2B5EF4-FFF2-40B4-BE49-F238E27FC236}">
                        <a16:creationId xmlns:a16="http://schemas.microsoft.com/office/drawing/2014/main" id="{50151EC2-B7B5-45D2-B3E2-05A9F02A44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>
                    <a:extLst>
                      <a:ext uri="{FF2B5EF4-FFF2-40B4-BE49-F238E27FC236}">
                        <a16:creationId xmlns:a16="http://schemas.microsoft.com/office/drawing/2014/main" id="{D816569B-9C3C-4C75-BE14-D1B9C66622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>
                    <a:extLst>
                      <a:ext uri="{FF2B5EF4-FFF2-40B4-BE49-F238E27FC236}">
                        <a16:creationId xmlns:a16="http://schemas.microsoft.com/office/drawing/2014/main" id="{2847146E-7C9D-4CCA-908E-F093F45EA2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>
                    <a:extLst>
                      <a:ext uri="{FF2B5EF4-FFF2-40B4-BE49-F238E27FC236}">
                        <a16:creationId xmlns:a16="http://schemas.microsoft.com/office/drawing/2014/main" id="{4165E39B-66DA-40CA-9D46-E4FC8B1495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>
                    <a:extLst>
                      <a:ext uri="{FF2B5EF4-FFF2-40B4-BE49-F238E27FC236}">
                        <a16:creationId xmlns:a16="http://schemas.microsoft.com/office/drawing/2014/main" id="{0C8A91B7-4180-4ADE-991A-38C71ABBCB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>
                    <a:extLst>
                      <a:ext uri="{FF2B5EF4-FFF2-40B4-BE49-F238E27FC236}">
                        <a16:creationId xmlns:a16="http://schemas.microsoft.com/office/drawing/2014/main" id="{EE195902-A03A-4968-A75D-F6384B6F98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8" name="Picture 107">
                    <a:extLst>
                      <a:ext uri="{FF2B5EF4-FFF2-40B4-BE49-F238E27FC236}">
                        <a16:creationId xmlns:a16="http://schemas.microsoft.com/office/drawing/2014/main" id="{38DC10FD-F9B1-4323-B700-67A1DC829D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9" name="Picture 108">
                    <a:extLst>
                      <a:ext uri="{FF2B5EF4-FFF2-40B4-BE49-F238E27FC236}">
                        <a16:creationId xmlns:a16="http://schemas.microsoft.com/office/drawing/2014/main" id="{3EB0AD4A-198E-4911-858C-0E271DCF82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FE8AF4A-1771-488B-9DB0-94EDF7C82913}"/>
                </a:ext>
              </a:extLst>
            </p:cNvPr>
            <p:cNvGrpSpPr/>
            <p:nvPr/>
          </p:nvGrpSpPr>
          <p:grpSpPr>
            <a:xfrm>
              <a:off x="5904353" y="1829709"/>
              <a:ext cx="2219323" cy="3471859"/>
              <a:chOff x="5904353" y="1829709"/>
              <a:chExt cx="2219323" cy="3471859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F694E37-0988-4132-9B9C-D5D3FAE87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</a:blip>
              <a:stretch>
                <a:fillRect/>
              </a:stretch>
            </p:blipFill>
            <p:spPr>
              <a:xfrm rot="16200000">
                <a:off x="5278085" y="2455977"/>
                <a:ext cx="3471859" cy="2219323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93D0569-F8A5-439B-B5F7-610F10EF6A04}"/>
                  </a:ext>
                </a:extLst>
              </p:cNvPr>
              <p:cNvGrpSpPr/>
              <p:nvPr/>
            </p:nvGrpSpPr>
            <p:grpSpPr>
              <a:xfrm>
                <a:off x="6242201" y="2164105"/>
                <a:ext cx="1543626" cy="2803066"/>
                <a:chOff x="6242202" y="2198278"/>
                <a:chExt cx="1543626" cy="2803066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231D7383-ABB7-4C21-A1C9-79908E343B17}"/>
                    </a:ext>
                  </a:extLst>
                </p:cNvPr>
                <p:cNvGrpSpPr/>
                <p:nvPr/>
              </p:nvGrpSpPr>
              <p:grpSpPr>
                <a:xfrm>
                  <a:off x="6242202" y="2198278"/>
                  <a:ext cx="1543626" cy="1401533"/>
                  <a:chOff x="1243089" y="2166737"/>
                  <a:chExt cx="1705124" cy="1502632"/>
                </a:xfrm>
              </p:grpSpPr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984041FB-F516-43C6-874B-826E9932E7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36BAC16C-686D-4507-B36C-43000A451B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>
                    <a:extLst>
                      <a:ext uri="{FF2B5EF4-FFF2-40B4-BE49-F238E27FC236}">
                        <a16:creationId xmlns:a16="http://schemas.microsoft.com/office/drawing/2014/main" id="{78828E48-1A9A-42A6-A332-C1363F8BFF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2C82D94A-4895-4776-8265-07385DEF8E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>
                    <a:extLst>
                      <a:ext uri="{FF2B5EF4-FFF2-40B4-BE49-F238E27FC236}">
                        <a16:creationId xmlns:a16="http://schemas.microsoft.com/office/drawing/2014/main" id="{178326F8-91D7-4AF3-B68C-BCC87630C7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>
                    <a:extLst>
                      <a:ext uri="{FF2B5EF4-FFF2-40B4-BE49-F238E27FC236}">
                        <a16:creationId xmlns:a16="http://schemas.microsoft.com/office/drawing/2014/main" id="{0F831E88-C952-492E-97CB-8E78FDB171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>
                    <a:extLst>
                      <a:ext uri="{FF2B5EF4-FFF2-40B4-BE49-F238E27FC236}">
                        <a16:creationId xmlns:a16="http://schemas.microsoft.com/office/drawing/2014/main" id="{9BEBEAC4-D03C-4115-8DB2-D0013CB938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>
                    <a:extLst>
                      <a:ext uri="{FF2B5EF4-FFF2-40B4-BE49-F238E27FC236}">
                        <a16:creationId xmlns:a16="http://schemas.microsoft.com/office/drawing/2014/main" id="{F502B8A0-BB27-4285-8809-F6F415EBB2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6135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>
                    <a:extLst>
                      <a:ext uri="{FF2B5EF4-FFF2-40B4-BE49-F238E27FC236}">
                        <a16:creationId xmlns:a16="http://schemas.microsoft.com/office/drawing/2014/main" id="{499FFFF1-867C-4FAC-AA76-57483F773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7848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>
                    <a:extLst>
                      <a:ext uri="{FF2B5EF4-FFF2-40B4-BE49-F238E27FC236}">
                        <a16:creationId xmlns:a16="http://schemas.microsoft.com/office/drawing/2014/main" id="{FF8F9E14-952F-4EEB-B64D-005A6FDD7A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EE29DA4-94FA-43EB-835A-1663ECFD6F2D}"/>
                    </a:ext>
                  </a:extLst>
                </p:cNvPr>
                <p:cNvGrpSpPr/>
                <p:nvPr/>
              </p:nvGrpSpPr>
              <p:grpSpPr>
                <a:xfrm>
                  <a:off x="6552356" y="3599811"/>
                  <a:ext cx="923319" cy="1401533"/>
                  <a:chOff x="1243089" y="2166737"/>
                  <a:chExt cx="1019918" cy="1502632"/>
                </a:xfrm>
              </p:grpSpPr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AF0961B0-D824-47C7-B0E1-32B83D6A90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094B16CF-461D-4661-AD0B-611C6F9BE4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>
                    <a:extLst>
                      <a:ext uri="{FF2B5EF4-FFF2-40B4-BE49-F238E27FC236}">
                        <a16:creationId xmlns:a16="http://schemas.microsoft.com/office/drawing/2014/main" id="{4045E029-EC2F-4CEE-B846-04745BC311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FE23C5C6-EAAB-4383-AB86-316280B528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>
                    <a:extLst>
                      <a:ext uri="{FF2B5EF4-FFF2-40B4-BE49-F238E27FC236}">
                        <a16:creationId xmlns:a16="http://schemas.microsoft.com/office/drawing/2014/main" id="{73F8F889-C95A-45CF-9717-298FFDEE6F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>
                    <a:extLst>
                      <a:ext uri="{FF2B5EF4-FFF2-40B4-BE49-F238E27FC236}">
                        <a16:creationId xmlns:a16="http://schemas.microsoft.com/office/drawing/2014/main" id="{DDBFFC79-D46B-450E-B180-0FC0CA28A4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A1336B-3A6A-4C57-8E21-EA3BCA6D4D60}"/>
                </a:ext>
              </a:extLst>
            </p:cNvPr>
            <p:cNvSpPr txBox="1"/>
            <p:nvPr/>
          </p:nvSpPr>
          <p:spPr>
            <a:xfrm>
              <a:off x="1951892" y="1556432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0BB560-7397-4F71-8431-8BC4A396DB39}"/>
                </a:ext>
              </a:extLst>
            </p:cNvPr>
            <p:cNvSpPr txBox="1"/>
            <p:nvPr/>
          </p:nvSpPr>
          <p:spPr>
            <a:xfrm>
              <a:off x="4412341" y="155643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589F0BE-E338-43F5-A4F7-99A64C563917}"/>
                </a:ext>
              </a:extLst>
            </p:cNvPr>
            <p:cNvSpPr txBox="1"/>
            <p:nvPr/>
          </p:nvSpPr>
          <p:spPr>
            <a:xfrm>
              <a:off x="6831913" y="155643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9BA89E6-B66B-4D2B-B379-6DFB3AE01DFB}"/>
              </a:ext>
            </a:extLst>
          </p:cNvPr>
          <p:cNvSpPr txBox="1"/>
          <p:nvPr/>
        </p:nvSpPr>
        <p:spPr>
          <a:xfrm>
            <a:off x="8429975" y="5984240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48237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tray has the most pencils?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DE29AD-3EB7-475D-AA0D-D954961EBAF8}"/>
              </a:ext>
            </a:extLst>
          </p:cNvPr>
          <p:cNvGrpSpPr/>
          <p:nvPr/>
        </p:nvGrpSpPr>
        <p:grpSpPr>
          <a:xfrm>
            <a:off x="1020325" y="1556432"/>
            <a:ext cx="7103351" cy="3745136"/>
            <a:chOff x="1020325" y="1556432"/>
            <a:chExt cx="7103351" cy="374513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4954BA4-C58C-441A-84AD-677885CFCD72}"/>
                </a:ext>
              </a:extLst>
            </p:cNvPr>
            <p:cNvGrpSpPr/>
            <p:nvPr/>
          </p:nvGrpSpPr>
          <p:grpSpPr>
            <a:xfrm>
              <a:off x="1020325" y="1829709"/>
              <a:ext cx="2219323" cy="3471859"/>
              <a:chOff x="1020325" y="1829709"/>
              <a:chExt cx="2219323" cy="3471859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6528E4C6-9A19-491F-8D4B-5922CED60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</a:blip>
              <a:stretch>
                <a:fillRect/>
              </a:stretch>
            </p:blipFill>
            <p:spPr>
              <a:xfrm rot="16200000">
                <a:off x="394057" y="2455977"/>
                <a:ext cx="3471859" cy="2219323"/>
              </a:xfrm>
              <a:prstGeom prst="rect">
                <a:avLst/>
              </a:prstGeom>
            </p:spPr>
          </p:pic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C50A209-97D9-4B95-B023-7B61E92E5E3F}"/>
                  </a:ext>
                </a:extLst>
              </p:cNvPr>
              <p:cNvGrpSpPr/>
              <p:nvPr/>
            </p:nvGrpSpPr>
            <p:grpSpPr>
              <a:xfrm>
                <a:off x="1358173" y="2164105"/>
                <a:ext cx="1543626" cy="2803066"/>
                <a:chOff x="1358173" y="2220891"/>
                <a:chExt cx="1543626" cy="2803066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04C9DFEB-A17F-45D4-B0CF-78E4D7996DFE}"/>
                    </a:ext>
                  </a:extLst>
                </p:cNvPr>
                <p:cNvGrpSpPr/>
                <p:nvPr/>
              </p:nvGrpSpPr>
              <p:grpSpPr>
                <a:xfrm>
                  <a:off x="1358173" y="2220891"/>
                  <a:ext cx="1543626" cy="1401533"/>
                  <a:chOff x="1243089" y="2166737"/>
                  <a:chExt cx="1705124" cy="1502632"/>
                </a:xfrm>
              </p:grpSpPr>
              <p:pic>
                <p:nvPicPr>
                  <p:cNvPr id="134" name="Picture 133">
                    <a:extLst>
                      <a:ext uri="{FF2B5EF4-FFF2-40B4-BE49-F238E27FC236}">
                        <a16:creationId xmlns:a16="http://schemas.microsoft.com/office/drawing/2014/main" id="{75D37167-5647-4675-B7DB-7E3921A7FD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>
                    <a:extLst>
                      <a:ext uri="{FF2B5EF4-FFF2-40B4-BE49-F238E27FC236}">
                        <a16:creationId xmlns:a16="http://schemas.microsoft.com/office/drawing/2014/main" id="{18B48756-DF51-4076-AF2B-0D3AAFE874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>
                    <a:extLst>
                      <a:ext uri="{FF2B5EF4-FFF2-40B4-BE49-F238E27FC236}">
                        <a16:creationId xmlns:a16="http://schemas.microsoft.com/office/drawing/2014/main" id="{4966D28E-1AB5-46BE-A699-6805DCA006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>
                    <a:extLst>
                      <a:ext uri="{FF2B5EF4-FFF2-40B4-BE49-F238E27FC236}">
                        <a16:creationId xmlns:a16="http://schemas.microsoft.com/office/drawing/2014/main" id="{387BCB60-3704-4CBE-8D9F-21AD3EFA5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137">
                    <a:extLst>
                      <a:ext uri="{FF2B5EF4-FFF2-40B4-BE49-F238E27FC236}">
                        <a16:creationId xmlns:a16="http://schemas.microsoft.com/office/drawing/2014/main" id="{120C6A74-4760-4812-9687-B7CFD053FA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9" name="Picture 138">
                    <a:extLst>
                      <a:ext uri="{FF2B5EF4-FFF2-40B4-BE49-F238E27FC236}">
                        <a16:creationId xmlns:a16="http://schemas.microsoft.com/office/drawing/2014/main" id="{A48221BE-2F86-49CA-8C92-83C89B39F5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40" name="Picture 139">
                    <a:extLst>
                      <a:ext uri="{FF2B5EF4-FFF2-40B4-BE49-F238E27FC236}">
                        <a16:creationId xmlns:a16="http://schemas.microsoft.com/office/drawing/2014/main" id="{BAC02F50-CA9B-4ADB-9A30-DE577B27CE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41" name="Picture 140">
                    <a:extLst>
                      <a:ext uri="{FF2B5EF4-FFF2-40B4-BE49-F238E27FC236}">
                        <a16:creationId xmlns:a16="http://schemas.microsoft.com/office/drawing/2014/main" id="{5982D738-888B-42F5-97F1-E46D4E139C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6135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42" name="Picture 141">
                    <a:extLst>
                      <a:ext uri="{FF2B5EF4-FFF2-40B4-BE49-F238E27FC236}">
                        <a16:creationId xmlns:a16="http://schemas.microsoft.com/office/drawing/2014/main" id="{22F46E8A-C26E-4735-B801-798C4600D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7848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43" name="Picture 142">
                    <a:extLst>
                      <a:ext uri="{FF2B5EF4-FFF2-40B4-BE49-F238E27FC236}">
                        <a16:creationId xmlns:a16="http://schemas.microsoft.com/office/drawing/2014/main" id="{9A82E139-D11E-4A2C-8839-D5C6163BA8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961E9A44-ABBE-4D05-A717-F90AF8EF4C7E}"/>
                    </a:ext>
                  </a:extLst>
                </p:cNvPr>
                <p:cNvGrpSpPr/>
                <p:nvPr/>
              </p:nvGrpSpPr>
              <p:grpSpPr>
                <a:xfrm>
                  <a:off x="1358173" y="3622424"/>
                  <a:ext cx="1543626" cy="1401533"/>
                  <a:chOff x="1243089" y="2166737"/>
                  <a:chExt cx="1705124" cy="1502632"/>
                </a:xfrm>
              </p:grpSpPr>
              <p:pic>
                <p:nvPicPr>
                  <p:cNvPr id="124" name="Picture 123">
                    <a:extLst>
                      <a:ext uri="{FF2B5EF4-FFF2-40B4-BE49-F238E27FC236}">
                        <a16:creationId xmlns:a16="http://schemas.microsoft.com/office/drawing/2014/main" id="{38E87385-76AA-424B-BC08-166A2042CB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>
                    <a:extLst>
                      <a:ext uri="{FF2B5EF4-FFF2-40B4-BE49-F238E27FC236}">
                        <a16:creationId xmlns:a16="http://schemas.microsoft.com/office/drawing/2014/main" id="{1439224A-52E7-4745-A4B6-DF9F63E561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6" name="Picture 125">
                    <a:extLst>
                      <a:ext uri="{FF2B5EF4-FFF2-40B4-BE49-F238E27FC236}">
                        <a16:creationId xmlns:a16="http://schemas.microsoft.com/office/drawing/2014/main" id="{01EA3662-583A-4A27-A4FB-78A35AEB8D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>
                    <a:extLst>
                      <a:ext uri="{FF2B5EF4-FFF2-40B4-BE49-F238E27FC236}">
                        <a16:creationId xmlns:a16="http://schemas.microsoft.com/office/drawing/2014/main" id="{9BCBBCFA-64CB-4F0B-AE0E-016C22FF80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>
                    <a:extLst>
                      <a:ext uri="{FF2B5EF4-FFF2-40B4-BE49-F238E27FC236}">
                        <a16:creationId xmlns:a16="http://schemas.microsoft.com/office/drawing/2014/main" id="{52A969ED-5850-46AF-B8B8-C58521AB73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29" name="Picture 128">
                    <a:extLst>
                      <a:ext uri="{FF2B5EF4-FFF2-40B4-BE49-F238E27FC236}">
                        <a16:creationId xmlns:a16="http://schemas.microsoft.com/office/drawing/2014/main" id="{0BC78AFD-FB1C-4357-8804-FE8816C830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>
                    <a:extLst>
                      <a:ext uri="{FF2B5EF4-FFF2-40B4-BE49-F238E27FC236}">
                        <a16:creationId xmlns:a16="http://schemas.microsoft.com/office/drawing/2014/main" id="{B2DD120D-5348-4414-B048-F2DEBD3D43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>
                    <a:extLst>
                      <a:ext uri="{FF2B5EF4-FFF2-40B4-BE49-F238E27FC236}">
                        <a16:creationId xmlns:a16="http://schemas.microsoft.com/office/drawing/2014/main" id="{E565BC54-306F-43FC-8349-7BC09A6D49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6135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>
                    <a:extLst>
                      <a:ext uri="{FF2B5EF4-FFF2-40B4-BE49-F238E27FC236}">
                        <a16:creationId xmlns:a16="http://schemas.microsoft.com/office/drawing/2014/main" id="{19403584-6688-4902-8501-E185DBC31E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7848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>
                    <a:extLst>
                      <a:ext uri="{FF2B5EF4-FFF2-40B4-BE49-F238E27FC236}">
                        <a16:creationId xmlns:a16="http://schemas.microsoft.com/office/drawing/2014/main" id="{05BE5E0C-3DB9-4CA8-B58A-3A965A4CB1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127321-8BEF-4223-944E-3AFEE910F800}"/>
                </a:ext>
              </a:extLst>
            </p:cNvPr>
            <p:cNvGrpSpPr/>
            <p:nvPr/>
          </p:nvGrpSpPr>
          <p:grpSpPr>
            <a:xfrm>
              <a:off x="3462339" y="1829709"/>
              <a:ext cx="2219323" cy="3471859"/>
              <a:chOff x="3462339" y="1829709"/>
              <a:chExt cx="2219323" cy="3471859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765B811F-EF1A-4151-8615-75085F789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</a:blip>
              <a:stretch>
                <a:fillRect/>
              </a:stretch>
            </p:blipFill>
            <p:spPr>
              <a:xfrm rot="16200000">
                <a:off x="2836071" y="2455977"/>
                <a:ext cx="3471859" cy="2219323"/>
              </a:xfrm>
              <a:prstGeom prst="rect">
                <a:avLst/>
              </a:prstGeom>
            </p:spPr>
          </p:pic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7066802-CD8D-4F19-AA43-D6339B6B957D}"/>
                  </a:ext>
                </a:extLst>
              </p:cNvPr>
              <p:cNvGrpSpPr/>
              <p:nvPr/>
            </p:nvGrpSpPr>
            <p:grpSpPr>
              <a:xfrm>
                <a:off x="3800187" y="2164105"/>
                <a:ext cx="1543626" cy="2803066"/>
                <a:chOff x="3800187" y="2220891"/>
                <a:chExt cx="1543626" cy="2803066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2AA33193-C2FC-43B6-89BF-6C9E415F0984}"/>
                    </a:ext>
                  </a:extLst>
                </p:cNvPr>
                <p:cNvGrpSpPr/>
                <p:nvPr/>
              </p:nvGrpSpPr>
              <p:grpSpPr>
                <a:xfrm>
                  <a:off x="3800187" y="2220891"/>
                  <a:ext cx="1543626" cy="1401533"/>
                  <a:chOff x="1243089" y="2166737"/>
                  <a:chExt cx="1705124" cy="1502632"/>
                </a:xfrm>
              </p:grpSpPr>
              <p:pic>
                <p:nvPicPr>
                  <p:cNvPr id="110" name="Picture 109">
                    <a:extLst>
                      <a:ext uri="{FF2B5EF4-FFF2-40B4-BE49-F238E27FC236}">
                        <a16:creationId xmlns:a16="http://schemas.microsoft.com/office/drawing/2014/main" id="{1D8D70E1-D934-4791-BBCB-E7A496356D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1" name="Picture 110">
                    <a:extLst>
                      <a:ext uri="{FF2B5EF4-FFF2-40B4-BE49-F238E27FC236}">
                        <a16:creationId xmlns:a16="http://schemas.microsoft.com/office/drawing/2014/main" id="{14D19F0C-A3AF-4340-AE33-4572A0F48F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2" name="Picture 111">
                    <a:extLst>
                      <a:ext uri="{FF2B5EF4-FFF2-40B4-BE49-F238E27FC236}">
                        <a16:creationId xmlns:a16="http://schemas.microsoft.com/office/drawing/2014/main" id="{5ED2757D-32F3-4764-B3F0-23C6CF10B2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3" name="Picture 112">
                    <a:extLst>
                      <a:ext uri="{FF2B5EF4-FFF2-40B4-BE49-F238E27FC236}">
                        <a16:creationId xmlns:a16="http://schemas.microsoft.com/office/drawing/2014/main" id="{9326857C-A37C-46D1-8AE3-188DC16388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4" name="Picture 113">
                    <a:extLst>
                      <a:ext uri="{FF2B5EF4-FFF2-40B4-BE49-F238E27FC236}">
                        <a16:creationId xmlns:a16="http://schemas.microsoft.com/office/drawing/2014/main" id="{F889CCD9-D755-4704-86A0-51F658C372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>
                    <a:extLst>
                      <a:ext uri="{FF2B5EF4-FFF2-40B4-BE49-F238E27FC236}">
                        <a16:creationId xmlns:a16="http://schemas.microsoft.com/office/drawing/2014/main" id="{A0FBE8D0-C4DA-4898-8314-37D59548A3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>
                    <a:extLst>
                      <a:ext uri="{FF2B5EF4-FFF2-40B4-BE49-F238E27FC236}">
                        <a16:creationId xmlns:a16="http://schemas.microsoft.com/office/drawing/2014/main" id="{2C9C3C3E-41E0-4409-95A4-F1276934F3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>
                    <a:extLst>
                      <a:ext uri="{FF2B5EF4-FFF2-40B4-BE49-F238E27FC236}">
                        <a16:creationId xmlns:a16="http://schemas.microsoft.com/office/drawing/2014/main" id="{977FAC2D-6FFB-4F1B-BD94-BFF12A8191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6135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>
                    <a:extLst>
                      <a:ext uri="{FF2B5EF4-FFF2-40B4-BE49-F238E27FC236}">
                        <a16:creationId xmlns:a16="http://schemas.microsoft.com/office/drawing/2014/main" id="{6B7856B1-58D8-4E27-92D4-789CF99358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7848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19" name="Picture 118">
                    <a:extLst>
                      <a:ext uri="{FF2B5EF4-FFF2-40B4-BE49-F238E27FC236}">
                        <a16:creationId xmlns:a16="http://schemas.microsoft.com/office/drawing/2014/main" id="{0054D352-DC2B-41E4-9F49-A3A9A9F766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B4596CC6-0112-45C9-83EE-E50AA322C49A}"/>
                    </a:ext>
                  </a:extLst>
                </p:cNvPr>
                <p:cNvGrpSpPr/>
                <p:nvPr/>
              </p:nvGrpSpPr>
              <p:grpSpPr>
                <a:xfrm>
                  <a:off x="3955264" y="3622424"/>
                  <a:ext cx="1233473" cy="1401533"/>
                  <a:chOff x="1243089" y="2166737"/>
                  <a:chExt cx="1362522" cy="1502632"/>
                </a:xfrm>
              </p:grpSpPr>
              <p:pic>
                <p:nvPicPr>
                  <p:cNvPr id="102" name="Picture 101">
                    <a:extLst>
                      <a:ext uri="{FF2B5EF4-FFF2-40B4-BE49-F238E27FC236}">
                        <a16:creationId xmlns:a16="http://schemas.microsoft.com/office/drawing/2014/main" id="{50151EC2-B7B5-45D2-B3E2-05A9F02A44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>
                    <a:extLst>
                      <a:ext uri="{FF2B5EF4-FFF2-40B4-BE49-F238E27FC236}">
                        <a16:creationId xmlns:a16="http://schemas.microsoft.com/office/drawing/2014/main" id="{D816569B-9C3C-4C75-BE14-D1B9C66622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>
                    <a:extLst>
                      <a:ext uri="{FF2B5EF4-FFF2-40B4-BE49-F238E27FC236}">
                        <a16:creationId xmlns:a16="http://schemas.microsoft.com/office/drawing/2014/main" id="{2847146E-7C9D-4CCA-908E-F093F45EA2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>
                    <a:extLst>
                      <a:ext uri="{FF2B5EF4-FFF2-40B4-BE49-F238E27FC236}">
                        <a16:creationId xmlns:a16="http://schemas.microsoft.com/office/drawing/2014/main" id="{4165E39B-66DA-40CA-9D46-E4FC8B1495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>
                    <a:extLst>
                      <a:ext uri="{FF2B5EF4-FFF2-40B4-BE49-F238E27FC236}">
                        <a16:creationId xmlns:a16="http://schemas.microsoft.com/office/drawing/2014/main" id="{0C8A91B7-4180-4ADE-991A-38C71ABBCB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>
                    <a:extLst>
                      <a:ext uri="{FF2B5EF4-FFF2-40B4-BE49-F238E27FC236}">
                        <a16:creationId xmlns:a16="http://schemas.microsoft.com/office/drawing/2014/main" id="{EE195902-A03A-4968-A75D-F6384B6F98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8" name="Picture 107">
                    <a:extLst>
                      <a:ext uri="{FF2B5EF4-FFF2-40B4-BE49-F238E27FC236}">
                        <a16:creationId xmlns:a16="http://schemas.microsoft.com/office/drawing/2014/main" id="{38DC10FD-F9B1-4323-B700-67A1DC829D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109" name="Picture 108">
                    <a:extLst>
                      <a:ext uri="{FF2B5EF4-FFF2-40B4-BE49-F238E27FC236}">
                        <a16:creationId xmlns:a16="http://schemas.microsoft.com/office/drawing/2014/main" id="{3EB0AD4A-198E-4911-858C-0E271DCF82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FE8AF4A-1771-488B-9DB0-94EDF7C82913}"/>
                </a:ext>
              </a:extLst>
            </p:cNvPr>
            <p:cNvGrpSpPr/>
            <p:nvPr/>
          </p:nvGrpSpPr>
          <p:grpSpPr>
            <a:xfrm>
              <a:off x="5904353" y="1829709"/>
              <a:ext cx="2219323" cy="3471859"/>
              <a:chOff x="5904353" y="1829709"/>
              <a:chExt cx="2219323" cy="3471859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F694E37-0988-4132-9B9C-D5D3FAE87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</a:blip>
              <a:stretch>
                <a:fillRect/>
              </a:stretch>
            </p:blipFill>
            <p:spPr>
              <a:xfrm rot="16200000">
                <a:off x="5278085" y="2455977"/>
                <a:ext cx="3471859" cy="2219323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93D0569-F8A5-439B-B5F7-610F10EF6A04}"/>
                  </a:ext>
                </a:extLst>
              </p:cNvPr>
              <p:cNvGrpSpPr/>
              <p:nvPr/>
            </p:nvGrpSpPr>
            <p:grpSpPr>
              <a:xfrm>
                <a:off x="6242201" y="2164105"/>
                <a:ext cx="1543626" cy="2803066"/>
                <a:chOff x="6242202" y="2198278"/>
                <a:chExt cx="1543626" cy="2803066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231D7383-ABB7-4C21-A1C9-79908E343B17}"/>
                    </a:ext>
                  </a:extLst>
                </p:cNvPr>
                <p:cNvGrpSpPr/>
                <p:nvPr/>
              </p:nvGrpSpPr>
              <p:grpSpPr>
                <a:xfrm>
                  <a:off x="6242202" y="2198278"/>
                  <a:ext cx="1543626" cy="1401533"/>
                  <a:chOff x="1243089" y="2166737"/>
                  <a:chExt cx="1705124" cy="1502632"/>
                </a:xfrm>
              </p:grpSpPr>
              <p:pic>
                <p:nvPicPr>
                  <p:cNvPr id="88" name="Picture 87">
                    <a:extLst>
                      <a:ext uri="{FF2B5EF4-FFF2-40B4-BE49-F238E27FC236}">
                        <a16:creationId xmlns:a16="http://schemas.microsoft.com/office/drawing/2014/main" id="{984041FB-F516-43C6-874B-826E9932E7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>
                    <a:extLst>
                      <a:ext uri="{FF2B5EF4-FFF2-40B4-BE49-F238E27FC236}">
                        <a16:creationId xmlns:a16="http://schemas.microsoft.com/office/drawing/2014/main" id="{36BAC16C-686D-4507-B36C-43000A451B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>
                    <a:extLst>
                      <a:ext uri="{FF2B5EF4-FFF2-40B4-BE49-F238E27FC236}">
                        <a16:creationId xmlns:a16="http://schemas.microsoft.com/office/drawing/2014/main" id="{78828E48-1A9A-42A6-A332-C1363F8BFF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2C82D94A-4895-4776-8265-07385DEF8E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>
                    <a:extLst>
                      <a:ext uri="{FF2B5EF4-FFF2-40B4-BE49-F238E27FC236}">
                        <a16:creationId xmlns:a16="http://schemas.microsoft.com/office/drawing/2014/main" id="{178326F8-91D7-4AF3-B68C-BCC87630C7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>
                    <a:extLst>
                      <a:ext uri="{FF2B5EF4-FFF2-40B4-BE49-F238E27FC236}">
                        <a16:creationId xmlns:a16="http://schemas.microsoft.com/office/drawing/2014/main" id="{0F831E88-C952-492E-97CB-8E78FDB171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270901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>
                    <a:extLst>
                      <a:ext uri="{FF2B5EF4-FFF2-40B4-BE49-F238E27FC236}">
                        <a16:creationId xmlns:a16="http://schemas.microsoft.com/office/drawing/2014/main" id="{9BEBEAC4-D03C-4115-8DB2-D0013CB938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442203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>
                    <a:extLst>
                      <a:ext uri="{FF2B5EF4-FFF2-40B4-BE49-F238E27FC236}">
                        <a16:creationId xmlns:a16="http://schemas.microsoft.com/office/drawing/2014/main" id="{F502B8A0-BB27-4285-8809-F6F415EBB2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6135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>
                    <a:extLst>
                      <a:ext uri="{FF2B5EF4-FFF2-40B4-BE49-F238E27FC236}">
                        <a16:creationId xmlns:a16="http://schemas.microsoft.com/office/drawing/2014/main" id="{499FFFF1-867C-4FAC-AA76-57483F773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78480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>
                    <a:extLst>
                      <a:ext uri="{FF2B5EF4-FFF2-40B4-BE49-F238E27FC236}">
                        <a16:creationId xmlns:a16="http://schemas.microsoft.com/office/drawing/2014/main" id="{FF8F9E14-952F-4EEB-B64D-005A6FDD7A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EE29DA4-94FA-43EB-835A-1663ECFD6F2D}"/>
                    </a:ext>
                  </a:extLst>
                </p:cNvPr>
                <p:cNvGrpSpPr/>
                <p:nvPr/>
              </p:nvGrpSpPr>
              <p:grpSpPr>
                <a:xfrm>
                  <a:off x="6552356" y="3599811"/>
                  <a:ext cx="923319" cy="1401533"/>
                  <a:chOff x="1243089" y="2166737"/>
                  <a:chExt cx="1019918" cy="1502632"/>
                </a:xfrm>
              </p:grpSpPr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AF0961B0-D824-47C7-B0E1-32B83D6A90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414391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094B16CF-461D-4661-AD0B-611C6F9BE4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585693" y="2166738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>
                    <a:extLst>
                      <a:ext uri="{FF2B5EF4-FFF2-40B4-BE49-F238E27FC236}">
                        <a16:creationId xmlns:a16="http://schemas.microsoft.com/office/drawing/2014/main" id="{4045E029-EC2F-4CEE-B846-04745BC311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756995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>
                    <a:extLst>
                      <a:ext uri="{FF2B5EF4-FFF2-40B4-BE49-F238E27FC236}">
                        <a16:creationId xmlns:a16="http://schemas.microsoft.com/office/drawing/2014/main" id="{FE23C5C6-EAAB-4383-AB86-316280B528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928297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>
                    <a:extLst>
                      <a:ext uri="{FF2B5EF4-FFF2-40B4-BE49-F238E27FC236}">
                        <a16:creationId xmlns:a16="http://schemas.microsoft.com/office/drawing/2014/main" id="{73F8F889-C95A-45CF-9717-298FFDEE6F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2099599" y="2166737"/>
                    <a:ext cx="163408" cy="1502631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>
                    <a:extLst>
                      <a:ext uri="{FF2B5EF4-FFF2-40B4-BE49-F238E27FC236}">
                        <a16:creationId xmlns:a16="http://schemas.microsoft.com/office/drawing/2014/main" id="{DDBFFC79-D46B-450E-B180-0FC0CA28A4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AFAFA"/>
                      </a:clrFrom>
                      <a:clrTo>
                        <a:srgbClr val="FAFAFA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901" b="94681" l="9783" r="86957">
                                <a14:foregroundMark x1="47826" y1="88771" x2="47826" y2="88771"/>
                                <a14:foregroundMark x1="40217" y1="89598" x2="40217" y2="89598"/>
                                <a14:foregroundMark x1="44565" y1="93381" x2="44565" y2="93381"/>
                                <a14:foregroundMark x1="52174" y1="95035" x2="52174" y2="95035"/>
                                <a14:foregroundMark x1="21739" y1="11348" x2="21739" y2="11348"/>
                                <a14:foregroundMark x1="35870" y1="15839" x2="35870" y2="15839"/>
                                <a14:foregroundMark x1="39130" y1="10402" x2="39130" y2="10402"/>
                                <a14:foregroundMark x1="39130" y1="10993" x2="39130" y2="10993"/>
                                <a14:foregroundMark x1="35870" y1="11702" x2="31522" y2="11939"/>
                                <a14:foregroundMark x1="31522" y1="12766" x2="31522" y2="12766"/>
                                <a14:foregroundMark x1="35870" y1="15366" x2="35870" y2="15366"/>
                                <a14:foregroundMark x1="40217" y1="16194" x2="47826" y2="16194"/>
                                <a14:foregroundMark x1="65217" y1="15957" x2="69565" y2="15485"/>
                                <a14:foregroundMark x1="69565" y1="15485" x2="69565" y2="15485"/>
                                <a14:foregroundMark x1="69565" y1="15485" x2="69565" y2="15485"/>
                                <a14:foregroundMark x1="69565" y1="14066" x2="55435" y2="10638"/>
                                <a14:foregroundMark x1="55435" y1="10638" x2="55435" y2="10638"/>
                                <a14:foregroundMark x1="39130" y1="10875" x2="34783" y2="10993"/>
                                <a14:foregroundMark x1="18478" y1="12884" x2="18478" y2="12884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31522" y1="16903" x2="31522" y2="16903"/>
                                <a14:foregroundMark x1="58696" y1="13239" x2="58696" y2="13239"/>
                                <a14:foregroundMark x1="58696" y1="13239" x2="58696" y2="13239"/>
                                <a14:foregroundMark x1="44565" y1="13357" x2="44565" y2="13357"/>
                                <a14:foregroundMark x1="42391" y1="13357" x2="42391" y2="13357"/>
                                <a14:foregroundMark x1="42391" y1="13357" x2="42391" y2="13357"/>
                                <a14:foregroundMark x1="42391" y1="13357" x2="42391" y2="13357"/>
                                <a14:foregroundMark x1="39130" y1="13357" x2="39130" y2="13357"/>
                                <a14:foregroundMark x1="32609" y1="13357" x2="32609" y2="13357"/>
                                <a14:foregroundMark x1="32609" y1="13357" x2="32609" y2="13357"/>
                                <a14:foregroundMark x1="30435" y1="11939" x2="32609" y2="8865"/>
                                <a14:foregroundMark x1="32609" y1="8865" x2="32609" y2="8865"/>
                                <a14:foregroundMark x1="32609" y1="8865" x2="32609" y2="8156"/>
                                <a14:foregroundMark x1="32609" y1="8156" x2="32609" y2="5910"/>
                                <a14:foregroundMark x1="28261" y1="4846" x2="27174" y2="4255"/>
                                <a14:foregroundMark x1="26087" y1="3901" x2="26087" y2="3901"/>
                                <a14:foregroundMark x1="26087" y1="3901" x2="26087" y2="3901"/>
                                <a14:foregroundMark x1="26087" y1="3901" x2="26087" y2="3901"/>
                                <a14:foregroundMark x1="27174" y1="15957" x2="27174" y2="15957"/>
                                <a14:foregroundMark x1="32609" y1="9102" x2="32609" y2="9102"/>
                                <a14:foregroundMark x1="30435" y1="8392" x2="30435" y2="8392"/>
                                <a14:foregroundMark x1="21739" y1="8156" x2="21739" y2="8156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H="1">
                    <a:off x="1243089" y="2166738"/>
                    <a:ext cx="163408" cy="150263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A1336B-3A6A-4C57-8E21-EA3BCA6D4D60}"/>
                </a:ext>
              </a:extLst>
            </p:cNvPr>
            <p:cNvSpPr txBox="1"/>
            <p:nvPr/>
          </p:nvSpPr>
          <p:spPr>
            <a:xfrm>
              <a:off x="1951892" y="1556432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0BB560-7397-4F71-8431-8BC4A396DB39}"/>
                </a:ext>
              </a:extLst>
            </p:cNvPr>
            <p:cNvSpPr txBox="1"/>
            <p:nvPr/>
          </p:nvSpPr>
          <p:spPr>
            <a:xfrm>
              <a:off x="4412341" y="155643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589F0BE-E338-43F5-A4F7-99A64C563917}"/>
                </a:ext>
              </a:extLst>
            </p:cNvPr>
            <p:cNvSpPr txBox="1"/>
            <p:nvPr/>
          </p:nvSpPr>
          <p:spPr>
            <a:xfrm>
              <a:off x="6831913" y="155643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A1C05F5C-9136-446D-868A-7A5AB800B423}"/>
              </a:ext>
            </a:extLst>
          </p:cNvPr>
          <p:cNvSpPr txBox="1"/>
          <p:nvPr/>
        </p:nvSpPr>
        <p:spPr>
          <a:xfrm>
            <a:off x="8429975" y="5984240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21397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Group B has more than group A.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23EC14-129E-4B87-88DD-0ABFDF0A16F8}"/>
              </a:ext>
            </a:extLst>
          </p:cNvPr>
          <p:cNvGrpSpPr/>
          <p:nvPr/>
        </p:nvGrpSpPr>
        <p:grpSpPr>
          <a:xfrm>
            <a:off x="1897757" y="1998613"/>
            <a:ext cx="5348487" cy="3322811"/>
            <a:chOff x="1897757" y="1998613"/>
            <a:chExt cx="5348487" cy="3322811"/>
          </a:xfrm>
        </p:grpSpPr>
        <p:sp>
          <p:nvSpPr>
            <p:cNvPr id="9" name="Rounded Rectangle 185">
              <a:extLst>
                <a:ext uri="{FF2B5EF4-FFF2-40B4-BE49-F238E27FC236}">
                  <a16:creationId xmlns:a16="http://schemas.microsoft.com/office/drawing/2014/main" id="{1A5FF338-5C57-4780-B68E-EEEE66866C1E}"/>
                </a:ext>
              </a:extLst>
            </p:cNvPr>
            <p:cNvSpPr/>
            <p:nvPr/>
          </p:nvSpPr>
          <p:spPr>
            <a:xfrm>
              <a:off x="5147982" y="1998613"/>
              <a:ext cx="2098262" cy="28607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185">
              <a:extLst>
                <a:ext uri="{FF2B5EF4-FFF2-40B4-BE49-F238E27FC236}">
                  <a16:creationId xmlns:a16="http://schemas.microsoft.com/office/drawing/2014/main" id="{97AD5BFD-78B8-4EC0-8E16-55749475A734}"/>
                </a:ext>
              </a:extLst>
            </p:cNvPr>
            <p:cNvSpPr/>
            <p:nvPr/>
          </p:nvSpPr>
          <p:spPr>
            <a:xfrm>
              <a:off x="1897757" y="1998613"/>
              <a:ext cx="2098262" cy="28607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788A15-3368-4C10-8853-527618F21DCA}"/>
                </a:ext>
              </a:extLst>
            </p:cNvPr>
            <p:cNvSpPr txBox="1"/>
            <p:nvPr/>
          </p:nvSpPr>
          <p:spPr>
            <a:xfrm>
              <a:off x="2740742" y="4859759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A30BFC-D8F8-494F-8E1A-754616DF2F1A}"/>
                </a:ext>
              </a:extLst>
            </p:cNvPr>
            <p:cNvSpPr txBox="1"/>
            <p:nvPr/>
          </p:nvSpPr>
          <p:spPr>
            <a:xfrm>
              <a:off x="6015813" y="485975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B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1197A4C-994D-41AE-A81B-9E79ADAAA8B8}"/>
                </a:ext>
              </a:extLst>
            </p:cNvPr>
            <p:cNvGrpSpPr/>
            <p:nvPr/>
          </p:nvGrpSpPr>
          <p:grpSpPr>
            <a:xfrm>
              <a:off x="2047218" y="2101300"/>
              <a:ext cx="1799341" cy="2655401"/>
              <a:chOff x="2045746" y="2100260"/>
              <a:chExt cx="1799341" cy="265540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7972691-F64E-4EA3-99A3-91E77CC2C886}"/>
                  </a:ext>
                </a:extLst>
              </p:cNvPr>
              <p:cNvGrpSpPr/>
              <p:nvPr/>
            </p:nvGrpSpPr>
            <p:grpSpPr>
              <a:xfrm>
                <a:off x="2045746" y="2100260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1C1FDA3D-955F-478F-AED2-587E12246A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3115FB61-EB39-4E0F-BF82-774DE30B0D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FE770E34-125F-4F99-80F9-12C47FC151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6743FE1-6A17-470C-BBB0-890C7EB407B2}"/>
                  </a:ext>
                </a:extLst>
              </p:cNvPr>
              <p:cNvGrpSpPr/>
              <p:nvPr/>
            </p:nvGrpSpPr>
            <p:grpSpPr>
              <a:xfrm>
                <a:off x="2045746" y="2769365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928883C6-10E9-48D5-896C-39D69084C4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B862C9B3-7EEE-4FBF-A86E-70464E6471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5AC69083-154B-4392-BAEA-94FBD7B96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EA71A90-D042-420F-80D0-BDE192941410}"/>
                  </a:ext>
                </a:extLst>
              </p:cNvPr>
              <p:cNvGrpSpPr/>
              <p:nvPr/>
            </p:nvGrpSpPr>
            <p:grpSpPr>
              <a:xfrm>
                <a:off x="2045746" y="3438470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9EBF8185-A8D6-4AA1-9B44-01E52F7DE6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EC3B5399-57D2-4125-9EDD-917DEA08D9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EBE196CA-CBAA-4220-A8A1-6F80642F9F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EEE8D99-0672-44F2-BF5D-8A00EE8CF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98388" y="4107574"/>
                <a:ext cx="494057" cy="648087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FAB3BD8-EDFE-41FD-8694-8305039A8DFB}"/>
                </a:ext>
              </a:extLst>
            </p:cNvPr>
            <p:cNvGrpSpPr/>
            <p:nvPr/>
          </p:nvGrpSpPr>
          <p:grpSpPr>
            <a:xfrm>
              <a:off x="5297443" y="2079822"/>
              <a:ext cx="1799341" cy="2698356"/>
              <a:chOff x="5297441" y="2068163"/>
              <a:chExt cx="1799341" cy="269835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10306F8-D567-4440-968C-A00BDF39CD8F}"/>
                  </a:ext>
                </a:extLst>
              </p:cNvPr>
              <p:cNvGrpSpPr/>
              <p:nvPr/>
            </p:nvGrpSpPr>
            <p:grpSpPr>
              <a:xfrm>
                <a:off x="5297441" y="2068163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02A8B44-61A3-46AE-B1D8-C7882FD13A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12AFCBC1-BC83-46C6-8888-FEBC154D1F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572F616-3AC9-4A89-BFE7-E8DC755F7D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79669CD-A144-473A-A42D-FB53707D05BD}"/>
                  </a:ext>
                </a:extLst>
              </p:cNvPr>
              <p:cNvGrpSpPr/>
              <p:nvPr/>
            </p:nvGrpSpPr>
            <p:grpSpPr>
              <a:xfrm>
                <a:off x="5297441" y="2751586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7F732928-8A5C-4D71-8AF6-FDC37F3BA6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F2478355-BFE7-4985-845D-7C7F893779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EAC9055D-F014-4C89-B07B-3795EB2469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C542732-E61C-46FE-AB32-B99A0FCA7DD1}"/>
                  </a:ext>
                </a:extLst>
              </p:cNvPr>
              <p:cNvGrpSpPr/>
              <p:nvPr/>
            </p:nvGrpSpPr>
            <p:grpSpPr>
              <a:xfrm>
                <a:off x="5297441" y="3435009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AC16BC4A-BC4A-4D40-96A3-4BA4D791CC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8665616B-6C55-4C26-9B49-D96437A719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464C7C3D-18FC-415F-90D9-DEFC8BC4FD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B7117AF-FC4B-4321-9045-0D42DF96DA0A}"/>
                  </a:ext>
                </a:extLst>
              </p:cNvPr>
              <p:cNvGrpSpPr/>
              <p:nvPr/>
            </p:nvGrpSpPr>
            <p:grpSpPr>
              <a:xfrm>
                <a:off x="5596708" y="4118432"/>
                <a:ext cx="1200806" cy="648087"/>
                <a:chOff x="5618472" y="4118432"/>
                <a:chExt cx="1200806" cy="648087"/>
              </a:xfrm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591EB4A7-1311-4BB3-8038-625BDAEF74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618472" y="4118432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32B74949-2F47-4C84-9135-1BA00EAA73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5221" y="4118432"/>
                  <a:ext cx="494057" cy="64808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65A9DBB-7301-4139-9A96-62904E7926C0}"/>
              </a:ext>
            </a:extLst>
          </p:cNvPr>
          <p:cNvSpPr txBox="1"/>
          <p:nvPr/>
        </p:nvSpPr>
        <p:spPr>
          <a:xfrm>
            <a:off x="8429975" y="5984240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99117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Group B has more than group A.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True. A has 10 eggs whereas B has 11 eggs.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DD8BAAB-9802-44CB-AE8F-6B9FA9AFBC1F}"/>
              </a:ext>
            </a:extLst>
          </p:cNvPr>
          <p:cNvGrpSpPr/>
          <p:nvPr/>
        </p:nvGrpSpPr>
        <p:grpSpPr>
          <a:xfrm>
            <a:off x="1897757" y="1998613"/>
            <a:ext cx="5348487" cy="3322811"/>
            <a:chOff x="1897757" y="1998613"/>
            <a:chExt cx="5348487" cy="3322811"/>
          </a:xfrm>
        </p:grpSpPr>
        <p:sp>
          <p:nvSpPr>
            <p:cNvPr id="91" name="Rounded Rectangle 185">
              <a:extLst>
                <a:ext uri="{FF2B5EF4-FFF2-40B4-BE49-F238E27FC236}">
                  <a16:creationId xmlns:a16="http://schemas.microsoft.com/office/drawing/2014/main" id="{636AFAB9-4B56-4110-865E-D68CE60C4D46}"/>
                </a:ext>
              </a:extLst>
            </p:cNvPr>
            <p:cNvSpPr/>
            <p:nvPr/>
          </p:nvSpPr>
          <p:spPr>
            <a:xfrm>
              <a:off x="5147982" y="1998613"/>
              <a:ext cx="2098262" cy="28607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185">
              <a:extLst>
                <a:ext uri="{FF2B5EF4-FFF2-40B4-BE49-F238E27FC236}">
                  <a16:creationId xmlns:a16="http://schemas.microsoft.com/office/drawing/2014/main" id="{16FC8AE6-2DBE-46AB-A502-179CB75A4B02}"/>
                </a:ext>
              </a:extLst>
            </p:cNvPr>
            <p:cNvSpPr/>
            <p:nvPr/>
          </p:nvSpPr>
          <p:spPr>
            <a:xfrm>
              <a:off x="1897757" y="1998613"/>
              <a:ext cx="2098262" cy="28607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650FF75-CE36-47BF-B95F-0A88B05D89F6}"/>
                </a:ext>
              </a:extLst>
            </p:cNvPr>
            <p:cNvSpPr txBox="1"/>
            <p:nvPr/>
          </p:nvSpPr>
          <p:spPr>
            <a:xfrm>
              <a:off x="2740742" y="4859759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92E0B8D-F483-4B74-835D-0CBB702447F1}"/>
                </a:ext>
              </a:extLst>
            </p:cNvPr>
            <p:cNvSpPr txBox="1"/>
            <p:nvPr/>
          </p:nvSpPr>
          <p:spPr>
            <a:xfrm>
              <a:off x="6015813" y="485975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Century Gothic" panose="020B0502020202020204" pitchFamily="34" charset="0"/>
                </a:rPr>
                <a:t>B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C377F69-0724-4BE4-8FE0-C0A4E3662E4F}"/>
                </a:ext>
              </a:extLst>
            </p:cNvPr>
            <p:cNvGrpSpPr/>
            <p:nvPr/>
          </p:nvGrpSpPr>
          <p:grpSpPr>
            <a:xfrm>
              <a:off x="2047218" y="2101300"/>
              <a:ext cx="1799341" cy="2655401"/>
              <a:chOff x="2045746" y="2100260"/>
              <a:chExt cx="1799341" cy="26554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1BF27F3-B60C-4A17-8296-FA780518EA61}"/>
                  </a:ext>
                </a:extLst>
              </p:cNvPr>
              <p:cNvGrpSpPr/>
              <p:nvPr/>
            </p:nvGrpSpPr>
            <p:grpSpPr>
              <a:xfrm>
                <a:off x="2045746" y="2100260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104B95A6-8798-44D4-822D-772272FBBB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D85E4055-29E0-43F9-94D7-66A335BD9E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B9E09267-CC3B-4F3C-936F-E26651ECA1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BDF97D3-02BB-48CD-BDB8-91419538D1B7}"/>
                  </a:ext>
                </a:extLst>
              </p:cNvPr>
              <p:cNvGrpSpPr/>
              <p:nvPr/>
            </p:nvGrpSpPr>
            <p:grpSpPr>
              <a:xfrm>
                <a:off x="2045746" y="2769365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F69FB3D0-BD7D-4737-A0B0-0BA131D129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A18F91E-67D1-47DA-A8F0-24F029496D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B0DFFD4A-D5F8-44B4-8B29-40068871A0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26D090FE-C453-465C-A513-459A5CE4847B}"/>
                  </a:ext>
                </a:extLst>
              </p:cNvPr>
              <p:cNvGrpSpPr/>
              <p:nvPr/>
            </p:nvGrpSpPr>
            <p:grpSpPr>
              <a:xfrm>
                <a:off x="2045746" y="3438470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76A84011-FA71-47F1-8758-A4825137C2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61211D73-579D-4F09-BB59-884BF95AEB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CCE01ED9-5054-4B27-B939-4FF50C2137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0C22B104-A612-4A8D-B50D-48FEE981B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98388" y="4107574"/>
                <a:ext cx="494057" cy="648087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DCDF6ED-9CA8-4B24-ABFB-F313CC459B3E}"/>
                </a:ext>
              </a:extLst>
            </p:cNvPr>
            <p:cNvGrpSpPr/>
            <p:nvPr/>
          </p:nvGrpSpPr>
          <p:grpSpPr>
            <a:xfrm>
              <a:off x="5297443" y="2079822"/>
              <a:ext cx="1799341" cy="2698356"/>
              <a:chOff x="5297441" y="2068163"/>
              <a:chExt cx="1799341" cy="2698356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AA1D07C9-317F-4C26-9745-AD6DE3982E0E}"/>
                  </a:ext>
                </a:extLst>
              </p:cNvPr>
              <p:cNvGrpSpPr/>
              <p:nvPr/>
            </p:nvGrpSpPr>
            <p:grpSpPr>
              <a:xfrm>
                <a:off x="5297441" y="2068163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EC13154F-CC08-40B2-AE1A-176AD21E35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A6493D09-5D4B-4784-B12A-BDA19A5BAD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05416214-0A18-4E15-833E-1F581CC053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7EC4E56C-3D7F-4DCA-BE2A-1796FFC7E3A9}"/>
                  </a:ext>
                </a:extLst>
              </p:cNvPr>
              <p:cNvGrpSpPr/>
              <p:nvPr/>
            </p:nvGrpSpPr>
            <p:grpSpPr>
              <a:xfrm>
                <a:off x="5297441" y="2751586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3787C42E-7A60-426E-AA60-6F2298C915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AAF4B676-8C45-4D29-829F-71C7E0329D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C40ABD23-B38F-4723-9763-794DA1910F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23CEBCF-7CAC-4641-98DF-D694727279DB}"/>
                  </a:ext>
                </a:extLst>
              </p:cNvPr>
              <p:cNvGrpSpPr/>
              <p:nvPr/>
            </p:nvGrpSpPr>
            <p:grpSpPr>
              <a:xfrm>
                <a:off x="5297441" y="3435009"/>
                <a:ext cx="1799341" cy="648087"/>
                <a:chOff x="2048134" y="2128835"/>
                <a:chExt cx="1799341" cy="648087"/>
              </a:xfrm>
            </p:grpSpPr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53076295-9CC0-4608-A7C7-BBB38F107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048134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A3230E35-B053-4A1A-95CF-C39796A79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700776" y="2128835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64E6791E-E1D2-4974-A581-3B30631748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353418" y="2128835"/>
                  <a:ext cx="494057" cy="648087"/>
                </a:xfrm>
                <a:prstGeom prst="rect">
                  <a:avLst/>
                </a:prstGeom>
              </p:spPr>
            </p:pic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310D0D3E-1A7F-4784-A2A2-CE3C0450DA10}"/>
                  </a:ext>
                </a:extLst>
              </p:cNvPr>
              <p:cNvGrpSpPr/>
              <p:nvPr/>
            </p:nvGrpSpPr>
            <p:grpSpPr>
              <a:xfrm>
                <a:off x="5596708" y="4118432"/>
                <a:ext cx="1200806" cy="648087"/>
                <a:chOff x="5618472" y="4118432"/>
                <a:chExt cx="1200806" cy="648087"/>
              </a:xfrm>
            </p:grpSpPr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CE471EB8-0923-4189-82C6-A907A7D59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618472" y="4118432"/>
                  <a:ext cx="494057" cy="648087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CBCD3106-B32B-4273-A942-FD84DBF521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5221" y="4118432"/>
                  <a:ext cx="494057" cy="64808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6E1616D-106E-4AAD-B2FC-99A5E67E0C31}"/>
              </a:ext>
            </a:extLst>
          </p:cNvPr>
          <p:cNvSpPr txBox="1"/>
          <p:nvPr/>
        </p:nvSpPr>
        <p:spPr>
          <a:xfrm>
            <a:off x="8429975" y="5984240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79417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86144f90-c7b6-48d0-aae5-f5e9e48cc3df"/>
    <ds:schemaRef ds:uri="http://schemas.microsoft.com/office/infopath/2007/PartnerControls"/>
    <ds:schemaRef ds:uri="0f0ae0ff-29c4-4766-b250-c1a9bee8d43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BD0B45-542F-4D95-9520-B670FAB4C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222</Words>
  <Application>Microsoft Office PowerPoint</Application>
  <PresentationFormat>On-screen Show (4:3)</PresentationFormat>
  <Paragraphs>124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guest pc</cp:lastModifiedBy>
  <cp:revision>55</cp:revision>
  <dcterms:created xsi:type="dcterms:W3CDTF">2018-03-17T10:08:43Z</dcterms:created>
  <dcterms:modified xsi:type="dcterms:W3CDTF">2020-05-13T17:30:24Z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