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3" r:id="rId3"/>
    <p:sldId id="389" r:id="rId4"/>
    <p:sldId id="364" r:id="rId5"/>
    <p:sldId id="418" r:id="rId6"/>
    <p:sldId id="366" r:id="rId7"/>
    <p:sldId id="412" r:id="rId8"/>
    <p:sldId id="413" r:id="rId9"/>
    <p:sldId id="43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6486-D36D-4F1B-B0E4-92F5C87ED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4F8B1-0070-4F9A-A876-C4CA9308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BE886-9DBE-4E1D-819A-62240F40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F906C-4F62-4B95-8E25-51E2BC05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B0772-FE30-414B-B6F8-06EB2A5E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6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FF06-1756-4668-8CE7-D10E53F4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12914-FEAD-4DB8-A537-1403EB943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B17C5-2291-4A29-8C81-4894DB68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1407D-3020-48B9-947D-266CB3D8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90FB-4D1C-496D-BAFF-3B03736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959CF-F836-42FD-AF63-8AB4242D5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B4F7F-D736-4336-8F63-360227176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203C5-DBA3-4738-9517-044B7EF4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38C81-5514-47FD-B506-6623BF6E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7B6F9-28EC-496E-8E93-25664CB9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5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4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61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04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832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9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55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4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2A4F-43FA-4B1B-BF30-3DB4C8A4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576A-BD1A-4E30-A676-E93D824C0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2745F-34B9-427F-A54E-88FF9494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CB890-66DF-4BAA-A3C5-BD43CD88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C0C87-6175-4D86-A397-6864C334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253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3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71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1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6F2C-119B-4FDF-88C7-02ACF2D2E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E161E-A750-4A99-832D-14F24CB8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0EC5C-0991-404A-BDBE-56051552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DB450-610D-46B5-822C-AE206200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738F1-50E6-4546-AEE4-5BCC2490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4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5C4D-B9BB-458E-A6EB-4938ACA3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DFF40-8BF6-44CF-B30C-6AD3DECD5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B0751-EA94-4962-AA7B-31BBC620B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C1E62-2D91-4023-AE70-239365E7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750CC-5B6B-4DAA-B41A-805D0E88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647E2-3F89-4948-9F09-681D025F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4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2489-A138-43C2-BBE1-6B9E890E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990AC-4724-447C-AEF1-960F1F0F6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05ACB-7EAF-4A4C-8823-BAC1EA36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F2F64-CBBE-41CE-8852-6A6D1342F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E2F0F-14AC-4B36-98EB-D3103543B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4B2AF-FA2E-49E5-AF98-001D808B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C0AAA-35DA-4DAA-9735-E13DF564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4CDCA-BDAE-4D2E-B708-D629F85C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92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338C-952D-4FC8-B9F7-28FE1C9B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1955C-B829-4BF5-B0FE-11A5985A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8E584-7A1D-46D4-A985-4E7899D1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1ECB-1B7F-4CC6-A048-C5CE9885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4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3C592-DE20-4332-994A-F2CC40F0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D4C90-2027-43AF-9F4A-C8714CF4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2952F-03C4-48A7-9270-DD1E812A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4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C815-0B2B-4836-9C24-FC4CEEA9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EA9E-4213-4CAD-88F7-F7D91359A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F4BDD-329C-4BEE-897B-BEDFAB070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BA8ED-D18B-4490-A71E-6BF87124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1C28F-E474-43FE-93DF-7C512425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C3081-4569-4098-806E-2FC8E90F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5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0B1F-1045-4FA6-9FF2-305D78ED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10507-9A9B-42F2-A01D-77DD044F8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316FE-7FC3-4675-B808-074CC6E6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D45EB-A92A-4C6E-938B-5DC11472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9B84D-17C5-4F08-859D-6A72CB22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69C03-63EF-429B-BA61-976FBF23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8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0A6D85-C0CA-4054-87C0-C0F9529D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6EE25-CA02-487B-A3D4-4F839FB37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F3C3F-8478-433E-9E1D-C68FA8707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6C25-21AF-4579-9331-A760EBFF56A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F1A6E-0C83-49DD-8493-3E8B63EAD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5C608-CC02-4C42-A447-64F9ECA66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417BC-BAC3-4B71-A863-6E2A44C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4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pattern.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Give your answer in words.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15, fourteen,</a:t>
            </a:r>
            <a:r>
              <a:rPr lang="en-GB" sz="32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 __________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, 12, </a:t>
            </a:r>
            <a:r>
              <a:rPr lang="en-GB" sz="32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__________ ,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9AF5B-FE47-4C09-8A95-110D1644FA4B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37971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pattern.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Give your answer in words.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15, fourteen,</a:t>
            </a:r>
            <a:r>
              <a:rPr lang="en-GB" sz="32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 __________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, 12, </a:t>
            </a:r>
            <a:r>
              <a:rPr lang="en-GB" sz="32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__________ ,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6BF1A-7397-4D14-9003-8516698DE3E4}"/>
              </a:ext>
            </a:extLst>
          </p:cNvPr>
          <p:cNvSpPr txBox="1"/>
          <p:nvPr/>
        </p:nvSpPr>
        <p:spPr>
          <a:xfrm>
            <a:off x="7124277" y="2956771"/>
            <a:ext cx="248822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eleven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7ADCE-5EFC-4E63-B790-4C8843A1AAB7}"/>
              </a:ext>
            </a:extLst>
          </p:cNvPr>
          <p:cNvSpPr txBox="1"/>
          <p:nvPr/>
        </p:nvSpPr>
        <p:spPr>
          <a:xfrm>
            <a:off x="4505428" y="2956771"/>
            <a:ext cx="248822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thirteen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EE437-A63E-45D1-ACCA-1AF738313577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56314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A73E67D-3FFA-4CB3-B1FE-178003892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8743"/>
            <a:ext cx="8913124" cy="63221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E852DF3D-F584-42F4-BB5F-74E4D983E67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 or false? There are nineteen fish.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24FEF6-3816-43EF-8A70-76B1B650B02E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75749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AA73E67D-3FFA-4CB3-B1FE-17800389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38743"/>
            <a:ext cx="8913124" cy="63221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E852DF3D-F584-42F4-BB5F-74E4D983E67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 or false? There are nineteen fish.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there are seventeen.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24FEF6-3816-43EF-8A70-76B1B650B02E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95888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each diagram to its number.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BAFD66D-093F-475D-877C-E6DCF701CB1F}"/>
              </a:ext>
            </a:extLst>
          </p:cNvPr>
          <p:cNvSpPr/>
          <p:nvPr/>
        </p:nvSpPr>
        <p:spPr>
          <a:xfrm>
            <a:off x="8412672" y="1496951"/>
            <a:ext cx="1154332" cy="120551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fifty- one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525C308-E09C-4BE4-B46D-0BD4EE3A4F7A}"/>
              </a:ext>
            </a:extLst>
          </p:cNvPr>
          <p:cNvSpPr/>
          <p:nvPr/>
        </p:nvSpPr>
        <p:spPr>
          <a:xfrm>
            <a:off x="8402724" y="3085393"/>
            <a:ext cx="1174228" cy="120551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355B9F5-D95F-4D36-94E5-392502E0E874}"/>
              </a:ext>
            </a:extLst>
          </p:cNvPr>
          <p:cNvSpPr/>
          <p:nvPr/>
        </p:nvSpPr>
        <p:spPr>
          <a:xfrm>
            <a:off x="8414837" y="4782284"/>
            <a:ext cx="1150005" cy="120551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sixty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28ACD3-53AC-4292-B711-C29735B067C1}"/>
              </a:ext>
            </a:extLst>
          </p:cNvPr>
          <p:cNvGrpSpPr/>
          <p:nvPr/>
        </p:nvGrpSpPr>
        <p:grpSpPr>
          <a:xfrm>
            <a:off x="2615047" y="1403009"/>
            <a:ext cx="6149733" cy="4678726"/>
            <a:chOff x="875908" y="1403009"/>
            <a:chExt cx="6149733" cy="467872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5AD6E2-93BD-46E4-B8C7-EC4ED47EF2E2}"/>
                </a:ext>
              </a:extLst>
            </p:cNvPr>
            <p:cNvGrpSpPr/>
            <p:nvPr/>
          </p:nvGrpSpPr>
          <p:grpSpPr>
            <a:xfrm>
              <a:off x="884832" y="1403009"/>
              <a:ext cx="4260336" cy="1393393"/>
              <a:chOff x="884832" y="1403009"/>
              <a:chExt cx="4260336" cy="1393393"/>
            </a:xfrm>
          </p:grpSpPr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9FE45621-520A-4481-AC76-CAC6CC81F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84832" y="1403009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F23AB80F-FC34-4605-B718-78265BEEE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25428" y="1403009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15" name="Picture 214">
                <a:extLst>
                  <a:ext uri="{FF2B5EF4-FFF2-40B4-BE49-F238E27FC236}">
                    <a16:creationId xmlns:a16="http://schemas.microsoft.com/office/drawing/2014/main" id="{0B9429B1-4BB9-4E78-ADA5-36772B6B8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66024" y="1403009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16" name="Picture 215">
                <a:extLst>
                  <a:ext uri="{FF2B5EF4-FFF2-40B4-BE49-F238E27FC236}">
                    <a16:creationId xmlns:a16="http://schemas.microsoft.com/office/drawing/2014/main" id="{7A40B062-F3DD-4229-8F42-A3972486F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06620" y="1403009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17" name="Picture 216">
                <a:extLst>
                  <a:ext uri="{FF2B5EF4-FFF2-40B4-BE49-F238E27FC236}">
                    <a16:creationId xmlns:a16="http://schemas.microsoft.com/office/drawing/2014/main" id="{9F1D75E7-C9C6-483F-B56E-FDB554E80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47216" y="1403009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18" name="Picture 217">
                <a:extLst>
                  <a:ext uri="{FF2B5EF4-FFF2-40B4-BE49-F238E27FC236}">
                    <a16:creationId xmlns:a16="http://schemas.microsoft.com/office/drawing/2014/main" id="{C2B7F0B4-B59A-472C-85AA-F1C45DB47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587811" y="1403009"/>
                <a:ext cx="557357" cy="139339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F3FBEB-6923-42AF-A979-3F9D7AA3CC0A}"/>
                </a:ext>
              </a:extLst>
            </p:cNvPr>
            <p:cNvGrpSpPr/>
            <p:nvPr/>
          </p:nvGrpSpPr>
          <p:grpSpPr>
            <a:xfrm>
              <a:off x="875908" y="2991451"/>
              <a:ext cx="1320409" cy="1393393"/>
              <a:chOff x="875908" y="2991451"/>
              <a:chExt cx="1320409" cy="1393393"/>
            </a:xfrm>
          </p:grpSpPr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id="{4C273065-8698-45C6-8087-6D3E5DEB6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75908" y="2991451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0" name="Picture 219">
                <a:extLst>
                  <a:ext uri="{FF2B5EF4-FFF2-40B4-BE49-F238E27FC236}">
                    <a16:creationId xmlns:a16="http://schemas.microsoft.com/office/drawing/2014/main" id="{FC092DDE-0FD8-47B8-9B19-2E414937B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29041" y="3523760"/>
                <a:ext cx="567276" cy="861084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B4148C-98AD-4400-9F49-A5340C32727B}"/>
                </a:ext>
              </a:extLst>
            </p:cNvPr>
            <p:cNvGrpSpPr/>
            <p:nvPr/>
          </p:nvGrpSpPr>
          <p:grpSpPr>
            <a:xfrm>
              <a:off x="891209" y="4688342"/>
              <a:ext cx="3891465" cy="1393393"/>
              <a:chOff x="891209" y="4688342"/>
              <a:chExt cx="3891465" cy="1393393"/>
            </a:xfrm>
          </p:grpSpPr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F2708AE5-A76A-4694-8B6A-A2C884560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91209" y="4688342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E93799C3-EBB7-43DD-9B53-C8FBA0893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17186" y="4688342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3" name="Picture 222">
                <a:extLst>
                  <a:ext uri="{FF2B5EF4-FFF2-40B4-BE49-F238E27FC236}">
                    <a16:creationId xmlns:a16="http://schemas.microsoft.com/office/drawing/2014/main" id="{33359D53-D3A1-463D-8F9E-68762A5C5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43163" y="4688342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7D86D5AC-B679-4CF8-8DF5-EB76798B3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69140" y="4688342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15E8814D-EBDC-4E40-9C7D-66631A5A3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95117" y="4688342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6B391E4C-7103-48D8-A7AE-374C2A512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521096" y="5820157"/>
                <a:ext cx="261578" cy="261578"/>
              </a:xfrm>
              <a:prstGeom prst="rect">
                <a:avLst/>
              </a:prstGeom>
            </p:spPr>
          </p:pic>
        </p:grp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16619754-67FA-4BE4-BAA7-2ABBD79B829C}"/>
                </a:ext>
              </a:extLst>
            </p:cNvPr>
            <p:cNvSpPr txBox="1"/>
            <p:nvPr/>
          </p:nvSpPr>
          <p:spPr>
            <a:xfrm>
              <a:off x="6661439" y="1493948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5E35202C-7998-44DB-A4BA-D089DD40C204}"/>
                </a:ext>
              </a:extLst>
            </p:cNvPr>
            <p:cNvSpPr txBox="1"/>
            <p:nvPr/>
          </p:nvSpPr>
          <p:spPr>
            <a:xfrm>
              <a:off x="6661439" y="3102046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52ED945B-F326-4F69-95CB-E557E1D4B74B}"/>
                </a:ext>
              </a:extLst>
            </p:cNvPr>
            <p:cNvSpPr txBox="1"/>
            <p:nvPr/>
          </p:nvSpPr>
          <p:spPr>
            <a:xfrm>
              <a:off x="6661439" y="479059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0237751-9B9C-46C0-A74B-DB85755BCE31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28223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each diagram to its number.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5654E4-D668-4F15-B927-B350FB6B7E69}"/>
              </a:ext>
            </a:extLst>
          </p:cNvPr>
          <p:cNvCxnSpPr>
            <a:cxnSpLocks/>
          </p:cNvCxnSpPr>
          <p:nvPr/>
        </p:nvCxnSpPr>
        <p:spPr>
          <a:xfrm>
            <a:off x="6850682" y="2757056"/>
            <a:ext cx="1561990" cy="2619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3C3E7F-C084-4E08-AFFD-0B355C9F3798}"/>
              </a:ext>
            </a:extLst>
          </p:cNvPr>
          <p:cNvCxnSpPr>
            <a:cxnSpLocks/>
          </p:cNvCxnSpPr>
          <p:nvPr/>
        </p:nvCxnSpPr>
        <p:spPr>
          <a:xfrm flipV="1">
            <a:off x="3935456" y="3685792"/>
            <a:ext cx="4477217" cy="4420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B0F29E3-4DB8-441C-A10D-B2AE25BDAA1A}"/>
              </a:ext>
            </a:extLst>
          </p:cNvPr>
          <p:cNvCxnSpPr>
            <a:cxnSpLocks/>
          </p:cNvCxnSpPr>
          <p:nvPr/>
        </p:nvCxnSpPr>
        <p:spPr>
          <a:xfrm flipV="1">
            <a:off x="6050621" y="2109581"/>
            <a:ext cx="2358605" cy="37105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28ACD3-53AC-4292-B711-C29735B067C1}"/>
              </a:ext>
            </a:extLst>
          </p:cNvPr>
          <p:cNvGrpSpPr/>
          <p:nvPr/>
        </p:nvGrpSpPr>
        <p:grpSpPr>
          <a:xfrm>
            <a:off x="2615046" y="1403009"/>
            <a:ext cx="6961906" cy="4678726"/>
            <a:chOff x="875908" y="1403009"/>
            <a:chExt cx="6961906" cy="467872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5AD6E2-93BD-46E4-B8C7-EC4ED47EF2E2}"/>
                </a:ext>
              </a:extLst>
            </p:cNvPr>
            <p:cNvGrpSpPr/>
            <p:nvPr/>
          </p:nvGrpSpPr>
          <p:grpSpPr>
            <a:xfrm>
              <a:off x="884832" y="1403009"/>
              <a:ext cx="4260336" cy="1393393"/>
              <a:chOff x="884832" y="1403009"/>
              <a:chExt cx="4260336" cy="1393393"/>
            </a:xfrm>
          </p:grpSpPr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9FE45621-520A-4481-AC76-CAC6CC81F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84832" y="1403009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F23AB80F-FC34-4605-B718-78265BEEE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25428" y="1403009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15" name="Picture 214">
                <a:extLst>
                  <a:ext uri="{FF2B5EF4-FFF2-40B4-BE49-F238E27FC236}">
                    <a16:creationId xmlns:a16="http://schemas.microsoft.com/office/drawing/2014/main" id="{0B9429B1-4BB9-4E78-ADA5-36772B6B8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66024" y="1403009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16" name="Picture 215">
                <a:extLst>
                  <a:ext uri="{FF2B5EF4-FFF2-40B4-BE49-F238E27FC236}">
                    <a16:creationId xmlns:a16="http://schemas.microsoft.com/office/drawing/2014/main" id="{7A40B062-F3DD-4229-8F42-A3972486F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06620" y="1403009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17" name="Picture 216">
                <a:extLst>
                  <a:ext uri="{FF2B5EF4-FFF2-40B4-BE49-F238E27FC236}">
                    <a16:creationId xmlns:a16="http://schemas.microsoft.com/office/drawing/2014/main" id="{9F1D75E7-C9C6-483F-B56E-FDB554E80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47216" y="1403009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18" name="Picture 217">
                <a:extLst>
                  <a:ext uri="{FF2B5EF4-FFF2-40B4-BE49-F238E27FC236}">
                    <a16:creationId xmlns:a16="http://schemas.microsoft.com/office/drawing/2014/main" id="{C2B7F0B4-B59A-472C-85AA-F1C45DB47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587811" y="1403009"/>
                <a:ext cx="557357" cy="139339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F3FBEB-6923-42AF-A979-3F9D7AA3CC0A}"/>
                </a:ext>
              </a:extLst>
            </p:cNvPr>
            <p:cNvGrpSpPr/>
            <p:nvPr/>
          </p:nvGrpSpPr>
          <p:grpSpPr>
            <a:xfrm>
              <a:off x="875908" y="2991451"/>
              <a:ext cx="1320409" cy="1393393"/>
              <a:chOff x="875908" y="2991451"/>
              <a:chExt cx="1320409" cy="1393393"/>
            </a:xfrm>
          </p:grpSpPr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id="{4C273065-8698-45C6-8087-6D3E5DEB6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75908" y="2991451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0" name="Picture 219">
                <a:extLst>
                  <a:ext uri="{FF2B5EF4-FFF2-40B4-BE49-F238E27FC236}">
                    <a16:creationId xmlns:a16="http://schemas.microsoft.com/office/drawing/2014/main" id="{FC092DDE-0FD8-47B8-9B19-2E414937B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29041" y="3523760"/>
                <a:ext cx="567276" cy="861084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B4148C-98AD-4400-9F49-A5340C32727B}"/>
                </a:ext>
              </a:extLst>
            </p:cNvPr>
            <p:cNvGrpSpPr/>
            <p:nvPr/>
          </p:nvGrpSpPr>
          <p:grpSpPr>
            <a:xfrm>
              <a:off x="891209" y="4688342"/>
              <a:ext cx="3891465" cy="1393393"/>
              <a:chOff x="891209" y="4688342"/>
              <a:chExt cx="3891465" cy="1393393"/>
            </a:xfrm>
          </p:grpSpPr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F2708AE5-A76A-4694-8B6A-A2C884560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91209" y="4688342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E93799C3-EBB7-43DD-9B53-C8FBA0893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17186" y="4688342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3" name="Picture 222">
                <a:extLst>
                  <a:ext uri="{FF2B5EF4-FFF2-40B4-BE49-F238E27FC236}">
                    <a16:creationId xmlns:a16="http://schemas.microsoft.com/office/drawing/2014/main" id="{33359D53-D3A1-463D-8F9E-68762A5C5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43163" y="4688342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7D86D5AC-B679-4CF8-8DF5-EB76798B3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69140" y="4688342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15E8814D-EBDC-4E40-9C7D-66631A5A3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95117" y="4688342"/>
                <a:ext cx="557357" cy="1393393"/>
              </a:xfrm>
              <a:prstGeom prst="rect">
                <a:avLst/>
              </a:prstGeom>
            </p:spPr>
          </p:pic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6B391E4C-7103-48D8-A7AE-374C2A512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521096" y="5820157"/>
                <a:ext cx="261578" cy="261578"/>
              </a:xfrm>
              <a:prstGeom prst="rect">
                <a:avLst/>
              </a:prstGeom>
            </p:spPr>
          </p:pic>
        </p:grpSp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A85B8007-C723-46DF-AC6A-731F964C33DC}"/>
                </a:ext>
              </a:extLst>
            </p:cNvPr>
            <p:cNvSpPr/>
            <p:nvPr/>
          </p:nvSpPr>
          <p:spPr>
            <a:xfrm>
              <a:off x="6673534" y="1496950"/>
              <a:ext cx="1154332" cy="1205511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fifty- one 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16619754-67FA-4BE4-BAA7-2ABBD79B829C}"/>
                </a:ext>
              </a:extLst>
            </p:cNvPr>
            <p:cNvSpPr txBox="1"/>
            <p:nvPr/>
          </p:nvSpPr>
          <p:spPr>
            <a:xfrm>
              <a:off x="6661439" y="1493948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D90A5C61-7470-40C3-BB30-E69A11509C66}"/>
                </a:ext>
              </a:extLst>
            </p:cNvPr>
            <p:cNvSpPr/>
            <p:nvPr/>
          </p:nvSpPr>
          <p:spPr>
            <a:xfrm>
              <a:off x="6663586" y="3085392"/>
              <a:ext cx="1174228" cy="1205511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16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5E35202C-7998-44DB-A4BA-D089DD40C204}"/>
                </a:ext>
              </a:extLst>
            </p:cNvPr>
            <p:cNvSpPr txBox="1"/>
            <p:nvPr/>
          </p:nvSpPr>
          <p:spPr>
            <a:xfrm>
              <a:off x="6661439" y="3102046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CF0ACD1F-2B4D-4AE7-90B3-F58987A8D90A}"/>
                </a:ext>
              </a:extLst>
            </p:cNvPr>
            <p:cNvSpPr/>
            <p:nvPr/>
          </p:nvSpPr>
          <p:spPr>
            <a:xfrm>
              <a:off x="6675698" y="4782283"/>
              <a:ext cx="1150005" cy="1205511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sixty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52ED945B-F326-4F69-95CB-E557E1D4B74B}"/>
                </a:ext>
              </a:extLst>
            </p:cNvPr>
            <p:cNvSpPr txBox="1"/>
            <p:nvPr/>
          </p:nvSpPr>
          <p:spPr>
            <a:xfrm>
              <a:off x="6661439" y="479059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4C22DD6-F249-4448-AF46-BF86E335F466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69999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DF413F-FD1A-4CAD-9626-68E06F5F5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AD6E1F1-5B6C-4C9A-8331-FA1D09FA031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number is one more than						   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number is one less than							   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4A15FE5-4228-460F-B976-9309DC9FA02A}"/>
              </a:ext>
            </a:extLst>
          </p:cNvPr>
          <p:cNvSpPr/>
          <p:nvPr/>
        </p:nvSpPr>
        <p:spPr>
          <a:xfrm>
            <a:off x="9097416" y="1439471"/>
            <a:ext cx="972000" cy="972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F095E0-51FD-4B0C-8534-15189FB02125}"/>
              </a:ext>
            </a:extLst>
          </p:cNvPr>
          <p:cNvSpPr/>
          <p:nvPr/>
        </p:nvSpPr>
        <p:spPr>
          <a:xfrm>
            <a:off x="9097416" y="3900906"/>
            <a:ext cx="972000" cy="972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29FAD-36A2-4E01-A60F-78FDB66D0ACE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39942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DF413F-FD1A-4CAD-9626-68E06F5F5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AD6E1F1-5B6C-4C9A-8331-FA1D09FA031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number is one more than						   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number is one less than							   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4A15FE5-4228-460F-B976-9309DC9FA02A}"/>
              </a:ext>
            </a:extLst>
          </p:cNvPr>
          <p:cNvSpPr/>
          <p:nvPr/>
        </p:nvSpPr>
        <p:spPr>
          <a:xfrm>
            <a:off x="9097416" y="1439471"/>
            <a:ext cx="972000" cy="972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F095E0-51FD-4B0C-8534-15189FB02125}"/>
              </a:ext>
            </a:extLst>
          </p:cNvPr>
          <p:cNvSpPr/>
          <p:nvPr/>
        </p:nvSpPr>
        <p:spPr>
          <a:xfrm>
            <a:off x="9097416" y="3900906"/>
            <a:ext cx="972000" cy="972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E5888-C844-418A-8851-5B8F8EF086E0}"/>
              </a:ext>
            </a:extLst>
          </p:cNvPr>
          <p:cNvSpPr txBox="1"/>
          <p:nvPr/>
        </p:nvSpPr>
        <p:spPr>
          <a:xfrm>
            <a:off x="9981636" y="6025569"/>
            <a:ext cx="411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04878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187</Words>
  <Application>Microsoft Office PowerPoint</Application>
  <PresentationFormat>Widescreen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2</cp:revision>
  <dcterms:created xsi:type="dcterms:W3CDTF">2020-05-06T18:25:00Z</dcterms:created>
  <dcterms:modified xsi:type="dcterms:W3CDTF">2020-05-06T18:34:36Z</dcterms:modified>
</cp:coreProperties>
</file>