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" r:id="rId2"/>
    <p:sldId id="429" r:id="rId3"/>
    <p:sldId id="360" r:id="rId4"/>
    <p:sldId id="380" r:id="rId5"/>
    <p:sldId id="364" r:id="rId6"/>
    <p:sldId id="381" r:id="rId7"/>
    <p:sldId id="366" r:id="rId8"/>
    <p:sldId id="382" r:id="rId9"/>
    <p:sldId id="383" r:id="rId10"/>
    <p:sldId id="3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8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8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3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1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3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2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1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5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C49D-5AA2-4DF5-B17E-E7434F4D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0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BC06FB-6FBC-416C-A968-E353D6AD399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hour hand and the minute hand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on to the clock face to show the time half past 3</a:t>
            </a:r>
            <a:r>
              <a:rPr lang="en-GB" sz="20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BA85A-D127-463D-ADFB-61756384BA00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88833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2E6EB2-D468-436F-B341-CDC317CA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where the minute hand will be in 15 minutes time (a quarter turn).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8B30923-D323-4716-8914-0306B1B6CBF7}"/>
              </a:ext>
            </a:extLst>
          </p:cNvPr>
          <p:cNvGraphicFramePr>
            <a:graphicFrameLocks noGrp="1"/>
          </p:cNvGraphicFramePr>
          <p:nvPr/>
        </p:nvGraphicFramePr>
        <p:xfrm>
          <a:off x="2840957" y="3360281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to 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B5A54C-267C-4E17-A1AB-430432E5F711}"/>
              </a:ext>
            </a:extLst>
          </p:cNvPr>
          <p:cNvCxnSpPr>
            <a:cxnSpLocks/>
          </p:cNvCxnSpPr>
          <p:nvPr/>
        </p:nvCxnSpPr>
        <p:spPr>
          <a:xfrm flipH="1">
            <a:off x="4177334" y="2516775"/>
            <a:ext cx="4662" cy="65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C00EFE-CC51-423C-855F-C7BDB2987F71}"/>
              </a:ext>
            </a:extLst>
          </p:cNvPr>
          <p:cNvCxnSpPr>
            <a:cxnSpLocks/>
          </p:cNvCxnSpPr>
          <p:nvPr/>
        </p:nvCxnSpPr>
        <p:spPr>
          <a:xfrm flipH="1" flipV="1">
            <a:off x="3886201" y="2201333"/>
            <a:ext cx="291563" cy="306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AF04F1-3009-449E-8F8E-ADFA8151A51F}"/>
              </a:ext>
            </a:extLst>
          </p:cNvPr>
          <p:cNvCxnSpPr>
            <a:cxnSpLocks/>
          </p:cNvCxnSpPr>
          <p:nvPr/>
        </p:nvCxnSpPr>
        <p:spPr>
          <a:xfrm flipH="1" flipV="1">
            <a:off x="7702551" y="2165350"/>
            <a:ext cx="257715" cy="314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297C6D-A4A0-479C-BF23-6473B091CEBF}"/>
              </a:ext>
            </a:extLst>
          </p:cNvPr>
          <p:cNvCxnSpPr>
            <a:cxnSpLocks/>
          </p:cNvCxnSpPr>
          <p:nvPr/>
        </p:nvCxnSpPr>
        <p:spPr>
          <a:xfrm flipV="1">
            <a:off x="4182533" y="4157135"/>
            <a:ext cx="0" cy="642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745C51-96D1-4015-A782-5CB6925F8A35}"/>
              </a:ext>
            </a:extLst>
          </p:cNvPr>
          <p:cNvCxnSpPr>
            <a:cxnSpLocks/>
          </p:cNvCxnSpPr>
          <p:nvPr/>
        </p:nvCxnSpPr>
        <p:spPr>
          <a:xfrm flipH="1">
            <a:off x="3848100" y="4799331"/>
            <a:ext cx="325002" cy="196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22A46E-04FB-4D80-8DEE-18E52938B89A}"/>
              </a:ext>
            </a:extLst>
          </p:cNvPr>
          <p:cNvCxnSpPr>
            <a:cxnSpLocks/>
          </p:cNvCxnSpPr>
          <p:nvPr/>
        </p:nvCxnSpPr>
        <p:spPr>
          <a:xfrm flipH="1">
            <a:off x="7577668" y="4773181"/>
            <a:ext cx="381435" cy="145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2553DB4-81E8-4ACF-B36B-89D24CD5F968}"/>
              </a:ext>
            </a:extLst>
          </p:cNvPr>
          <p:cNvGraphicFramePr>
            <a:graphicFrameLocks noGrp="1"/>
          </p:cNvGraphicFramePr>
          <p:nvPr/>
        </p:nvGraphicFramePr>
        <p:xfrm>
          <a:off x="2840957" y="5649493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o’clock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7334CAC2-D359-4646-BAD5-975EC7A4D95C}"/>
              </a:ext>
            </a:extLst>
          </p:cNvPr>
          <p:cNvSpPr/>
          <p:nvPr/>
        </p:nvSpPr>
        <p:spPr>
          <a:xfrm>
            <a:off x="5383704" y="2289300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305A5F4-AA42-4B77-B9BD-213F5734D82F}"/>
              </a:ext>
            </a:extLst>
          </p:cNvPr>
          <p:cNvSpPr/>
          <p:nvPr/>
        </p:nvSpPr>
        <p:spPr>
          <a:xfrm>
            <a:off x="5383707" y="4557641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9F769-BB23-4AD2-AB84-79D3910F85A2}"/>
              </a:ext>
            </a:extLst>
          </p:cNvPr>
          <p:cNvCxnSpPr>
            <a:cxnSpLocks/>
          </p:cNvCxnSpPr>
          <p:nvPr/>
        </p:nvCxnSpPr>
        <p:spPr>
          <a:xfrm flipV="1">
            <a:off x="7967569" y="4766734"/>
            <a:ext cx="634565" cy="6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9BB1CC-F870-40EB-B04F-F13626CBEB20}"/>
              </a:ext>
            </a:extLst>
          </p:cNvPr>
          <p:cNvCxnSpPr>
            <a:cxnSpLocks/>
          </p:cNvCxnSpPr>
          <p:nvPr/>
        </p:nvCxnSpPr>
        <p:spPr>
          <a:xfrm flipH="1" flipV="1">
            <a:off x="7328346" y="2479541"/>
            <a:ext cx="634565" cy="6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8B0FA3C-037F-4E3D-ACA4-20603121DE92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3505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C49D-5AA2-4DF5-B17E-E7434F4D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0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BC06FB-6FBC-416C-A968-E353D6AD399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hour hand and the minute hand 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on to the clock face to show the time half past 3</a:t>
            </a:r>
            <a:r>
              <a:rPr lang="en-GB" sz="20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061A6-7746-4859-B529-ABA2F550A279}"/>
              </a:ext>
            </a:extLst>
          </p:cNvPr>
          <p:cNvCxnSpPr>
            <a:cxnSpLocks/>
          </p:cNvCxnSpPr>
          <p:nvPr/>
        </p:nvCxnSpPr>
        <p:spPr>
          <a:xfrm>
            <a:off x="6036894" y="3703026"/>
            <a:ext cx="0" cy="1339054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7F0E0D-C618-417D-BA0F-8B59332C10E3}"/>
              </a:ext>
            </a:extLst>
          </p:cNvPr>
          <p:cNvCxnSpPr>
            <a:cxnSpLocks/>
          </p:cNvCxnSpPr>
          <p:nvPr/>
        </p:nvCxnSpPr>
        <p:spPr>
          <a:xfrm>
            <a:off x="6007248" y="3703027"/>
            <a:ext cx="880038" cy="22644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E75958-3F97-4926-A27A-63C8CC3D2F21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3507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307DB-7A01-4D50-A1A5-DF2BF1E1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79EABE-496F-4A7E-B850-96E62EA1379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the time shown on this clock.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AD525-6647-4741-A3B9-9DC8CDFA7931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307DB-7A01-4D50-A1A5-DF2BF1E1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79EABE-496F-4A7E-B850-96E62EA1379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Write the time shown on this clock.</a:t>
            </a: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Quarter past 10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7966F-6163-47AF-89A5-7D7646BD0484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8243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1BE06-C4BE-4FC5-A82C-D3894EE9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0F49E3-0609-432A-AF32-3DB5BBD296E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missing hands on the clock so that it shows the correct time written beneath it.</a:t>
            </a: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Quarter past 1</a:t>
            </a: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34E66-7689-4ABA-B1C3-8664BC18655C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128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1BE06-C4BE-4FC5-A82C-D3894EE9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0F49E3-0609-432A-AF32-3DB5BBD296E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the missing hands on the clock so that it shows the correct time written beneath it.</a:t>
            </a: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Quarter past 1</a:t>
            </a:r>
          </a:p>
          <a:p>
            <a:pPr algn="ctr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4EC079-A8C9-4B48-8E54-63F5FE17ACBA}"/>
              </a:ext>
            </a:extLst>
          </p:cNvPr>
          <p:cNvCxnSpPr>
            <a:cxnSpLocks/>
          </p:cNvCxnSpPr>
          <p:nvPr/>
        </p:nvCxnSpPr>
        <p:spPr>
          <a:xfrm>
            <a:off x="6013371" y="3773791"/>
            <a:ext cx="15673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E881F5-7EFD-4CF0-B75B-5B09277C4AD5}"/>
              </a:ext>
            </a:extLst>
          </p:cNvPr>
          <p:cNvCxnSpPr>
            <a:cxnSpLocks/>
          </p:cNvCxnSpPr>
          <p:nvPr/>
        </p:nvCxnSpPr>
        <p:spPr>
          <a:xfrm flipV="1">
            <a:off x="6013372" y="3057833"/>
            <a:ext cx="652899" cy="715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879CAF-8A2F-4D7F-9F45-CD08AD48880D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5971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D22E62-8299-44FE-8417-58844978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126AC98-DE23-41FD-9013-5441C1A7DEB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match the clocks to the correct written time.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9CA980-4F38-454B-B5B0-C27E85BC87E1}"/>
              </a:ext>
            </a:extLst>
          </p:cNvPr>
          <p:cNvGrpSpPr/>
          <p:nvPr/>
        </p:nvGrpSpPr>
        <p:grpSpPr>
          <a:xfrm>
            <a:off x="3437585" y="2536722"/>
            <a:ext cx="750102" cy="458840"/>
            <a:chOff x="2808465" y="2433354"/>
            <a:chExt cx="435654" cy="26649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C9B8AC8-E8BA-4BCA-BC19-86E542F8D555}"/>
                </a:ext>
              </a:extLst>
            </p:cNvPr>
            <p:cNvCxnSpPr>
              <a:cxnSpLocks/>
            </p:cNvCxnSpPr>
            <p:nvPr/>
          </p:nvCxnSpPr>
          <p:spPr>
            <a:xfrm>
              <a:off x="2808465" y="2699845"/>
              <a:ext cx="4356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D3CAF6-8F0D-47F2-A169-3474339DE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994" y="2433354"/>
              <a:ext cx="50438" cy="266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7A3A6-4C71-4286-BAAA-7DAD9AE5AC4B}"/>
              </a:ext>
            </a:extLst>
          </p:cNvPr>
          <p:cNvGrpSpPr/>
          <p:nvPr/>
        </p:nvGrpSpPr>
        <p:grpSpPr>
          <a:xfrm>
            <a:off x="2705772" y="5105552"/>
            <a:ext cx="756833" cy="361182"/>
            <a:chOff x="2383431" y="2697387"/>
            <a:chExt cx="439563" cy="20977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728028-33BC-4E2C-A71E-8A9266E5D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3431" y="2697387"/>
              <a:ext cx="4356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E6BA50-21E0-4E76-A467-E5B5FC5F3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248" y="2699845"/>
              <a:ext cx="103746" cy="20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27C1FCC-3091-45B9-9EEB-9B696335CBE3}"/>
              </a:ext>
            </a:extLst>
          </p:cNvPr>
          <p:cNvGraphicFramePr>
            <a:graphicFrameLocks noGrp="1"/>
          </p:cNvGraphicFramePr>
          <p:nvPr/>
        </p:nvGraphicFramePr>
        <p:xfrm>
          <a:off x="5607620" y="2302190"/>
          <a:ext cx="4235939" cy="32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5939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8420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3</a:t>
                      </a:r>
                    </a:p>
                  </a:txBody>
                  <a:tcPr marL="280697" marR="280697" marT="140348" marB="1403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58668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280697" marR="280697" marT="140348" marB="1403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8420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to 7</a:t>
                      </a:r>
                    </a:p>
                  </a:txBody>
                  <a:tcPr marL="280697" marR="280697" marT="140348" marB="1403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74262"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280697" marR="280697" marT="140348" marB="1403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8420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12</a:t>
                      </a:r>
                    </a:p>
                  </a:txBody>
                  <a:tcPr marL="280697" marR="280697" marT="140348" marB="14034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8579CB6-A4BA-42AE-9C83-57A9BC2B24A7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61914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D22E62-8299-44FE-8417-58844978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126AC98-DE23-41FD-9013-5441C1A7DEB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match the clocks to the correct written time.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9CA980-4F38-454B-B5B0-C27E85BC87E1}"/>
              </a:ext>
            </a:extLst>
          </p:cNvPr>
          <p:cNvGrpSpPr/>
          <p:nvPr/>
        </p:nvGrpSpPr>
        <p:grpSpPr>
          <a:xfrm>
            <a:off x="3437585" y="2536722"/>
            <a:ext cx="750102" cy="458840"/>
            <a:chOff x="2808465" y="2433354"/>
            <a:chExt cx="435654" cy="26649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C9B8AC8-E8BA-4BCA-BC19-86E542F8D555}"/>
                </a:ext>
              </a:extLst>
            </p:cNvPr>
            <p:cNvCxnSpPr>
              <a:cxnSpLocks/>
            </p:cNvCxnSpPr>
            <p:nvPr/>
          </p:nvCxnSpPr>
          <p:spPr>
            <a:xfrm>
              <a:off x="2808465" y="2699845"/>
              <a:ext cx="4356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D3CAF6-8F0D-47F2-A169-3474339DE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994" y="2433354"/>
              <a:ext cx="50438" cy="2664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7A3A6-4C71-4286-BAAA-7DAD9AE5AC4B}"/>
              </a:ext>
            </a:extLst>
          </p:cNvPr>
          <p:cNvGrpSpPr/>
          <p:nvPr/>
        </p:nvGrpSpPr>
        <p:grpSpPr>
          <a:xfrm>
            <a:off x="2705772" y="5105552"/>
            <a:ext cx="756833" cy="361182"/>
            <a:chOff x="2383431" y="2697387"/>
            <a:chExt cx="439563" cy="20977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728028-33BC-4E2C-A71E-8A9266E5D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3431" y="2697387"/>
              <a:ext cx="4356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E6BA50-21E0-4E76-A467-E5B5FC5F3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248" y="2699845"/>
              <a:ext cx="103746" cy="207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27C1FCC-3091-45B9-9EEB-9B696335CBE3}"/>
              </a:ext>
            </a:extLst>
          </p:cNvPr>
          <p:cNvGraphicFramePr>
            <a:graphicFrameLocks noGrp="1"/>
          </p:cNvGraphicFramePr>
          <p:nvPr/>
        </p:nvGraphicFramePr>
        <p:xfrm>
          <a:off x="5607620" y="2302190"/>
          <a:ext cx="4235939" cy="32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5939">
                  <a:extLst>
                    <a:ext uri="{9D8B030D-6E8A-4147-A177-3AD203B41FA5}">
                      <a16:colId xmlns:a16="http://schemas.microsoft.com/office/drawing/2014/main" val="1556652529"/>
                    </a:ext>
                  </a:extLst>
                </a:gridCol>
              </a:tblGrid>
              <a:tr h="8420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3</a:t>
                      </a:r>
                    </a:p>
                  </a:txBody>
                  <a:tcPr marL="280697" marR="280697" marT="140348" marB="14034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10879"/>
                  </a:ext>
                </a:extLst>
              </a:tr>
              <a:tr h="358668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280697" marR="280697" marT="140348" marB="1403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4727"/>
                  </a:ext>
                </a:extLst>
              </a:tr>
              <a:tr h="8420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to 7</a:t>
                      </a:r>
                    </a:p>
                  </a:txBody>
                  <a:tcPr marL="280697" marR="280697" marT="140348" marB="1403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67157"/>
                  </a:ext>
                </a:extLst>
              </a:tr>
              <a:tr h="374262">
                <a:tc>
                  <a:txBody>
                    <a:bodyPr/>
                    <a:lstStyle/>
                    <a:p>
                      <a:pPr algn="ctr"/>
                      <a:endParaRPr lang="en-GB" sz="600" b="1" dirty="0">
                        <a:latin typeface="Century Gothic" panose="020B0502020202020204" pitchFamily="34" charset="0"/>
                      </a:endParaRPr>
                    </a:p>
                  </a:txBody>
                  <a:tcPr marL="280697" marR="280697" marT="140348" marB="1403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9473588"/>
                  </a:ext>
                </a:extLst>
              </a:tr>
              <a:tr h="8420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12</a:t>
                      </a:r>
                    </a:p>
                  </a:txBody>
                  <a:tcPr marL="280697" marR="280697" marT="140348" marB="14034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14708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FBDC0C-841E-4F7C-9103-B5FF4356B2D9}"/>
              </a:ext>
            </a:extLst>
          </p:cNvPr>
          <p:cNvCxnSpPr>
            <a:cxnSpLocks/>
          </p:cNvCxnSpPr>
          <p:nvPr/>
        </p:nvCxnSpPr>
        <p:spPr>
          <a:xfrm flipH="1" flipV="1">
            <a:off x="4392329" y="3003083"/>
            <a:ext cx="1215291" cy="2204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A711F3-7EEA-4BA9-9DB1-30D1B6FABCE1}"/>
              </a:ext>
            </a:extLst>
          </p:cNvPr>
          <p:cNvCxnSpPr>
            <a:cxnSpLocks/>
          </p:cNvCxnSpPr>
          <p:nvPr/>
        </p:nvCxnSpPr>
        <p:spPr>
          <a:xfrm flipH="1">
            <a:off x="4392329" y="3935519"/>
            <a:ext cx="1215290" cy="1175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98C1184-A8FE-4606-8214-A6CFB88CED23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16928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2E6EB2-D468-436F-B341-CDC317CA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where the minute hand will be in 15 minutes time (a quarter turn).</a:t>
            </a:r>
          </a:p>
          <a:p>
            <a:pPr algn="ctr" defTabSz="457200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8B30923-D323-4716-8914-0306B1B6CBF7}"/>
              </a:ext>
            </a:extLst>
          </p:cNvPr>
          <p:cNvGraphicFramePr>
            <a:graphicFrameLocks noGrp="1"/>
          </p:cNvGraphicFramePr>
          <p:nvPr/>
        </p:nvGraphicFramePr>
        <p:xfrm>
          <a:off x="2840957" y="3360281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Half past 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to 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B5A54C-267C-4E17-A1AB-430432E5F711}"/>
              </a:ext>
            </a:extLst>
          </p:cNvPr>
          <p:cNvCxnSpPr>
            <a:cxnSpLocks/>
          </p:cNvCxnSpPr>
          <p:nvPr/>
        </p:nvCxnSpPr>
        <p:spPr>
          <a:xfrm flipH="1">
            <a:off x="4177334" y="2516775"/>
            <a:ext cx="4662" cy="658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C00EFE-CC51-423C-855F-C7BDB2987F71}"/>
              </a:ext>
            </a:extLst>
          </p:cNvPr>
          <p:cNvCxnSpPr>
            <a:cxnSpLocks/>
          </p:cNvCxnSpPr>
          <p:nvPr/>
        </p:nvCxnSpPr>
        <p:spPr>
          <a:xfrm flipH="1" flipV="1">
            <a:off x="3886201" y="2201333"/>
            <a:ext cx="291563" cy="306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AF04F1-3009-449E-8F8E-ADFA8151A51F}"/>
              </a:ext>
            </a:extLst>
          </p:cNvPr>
          <p:cNvCxnSpPr>
            <a:cxnSpLocks/>
          </p:cNvCxnSpPr>
          <p:nvPr/>
        </p:nvCxnSpPr>
        <p:spPr>
          <a:xfrm flipH="1" flipV="1">
            <a:off x="7702551" y="2165350"/>
            <a:ext cx="257715" cy="314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297C6D-A4A0-479C-BF23-6473B091CEBF}"/>
              </a:ext>
            </a:extLst>
          </p:cNvPr>
          <p:cNvCxnSpPr>
            <a:cxnSpLocks/>
          </p:cNvCxnSpPr>
          <p:nvPr/>
        </p:nvCxnSpPr>
        <p:spPr>
          <a:xfrm flipV="1">
            <a:off x="4182533" y="4157135"/>
            <a:ext cx="0" cy="642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745C51-96D1-4015-A782-5CB6925F8A35}"/>
              </a:ext>
            </a:extLst>
          </p:cNvPr>
          <p:cNvCxnSpPr>
            <a:cxnSpLocks/>
          </p:cNvCxnSpPr>
          <p:nvPr/>
        </p:nvCxnSpPr>
        <p:spPr>
          <a:xfrm flipH="1">
            <a:off x="3848100" y="4799331"/>
            <a:ext cx="325002" cy="196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22A46E-04FB-4D80-8DEE-18E52938B89A}"/>
              </a:ext>
            </a:extLst>
          </p:cNvPr>
          <p:cNvCxnSpPr>
            <a:cxnSpLocks/>
          </p:cNvCxnSpPr>
          <p:nvPr/>
        </p:nvCxnSpPr>
        <p:spPr>
          <a:xfrm flipH="1">
            <a:off x="7577668" y="4773181"/>
            <a:ext cx="381435" cy="1459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2553DB4-81E8-4ACF-B36B-89D24CD5F968}"/>
              </a:ext>
            </a:extLst>
          </p:cNvPr>
          <p:cNvGraphicFramePr>
            <a:graphicFrameLocks noGrp="1"/>
          </p:cNvGraphicFramePr>
          <p:nvPr/>
        </p:nvGraphicFramePr>
        <p:xfrm>
          <a:off x="2840957" y="5649493"/>
          <a:ext cx="6412655" cy="534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794">
                  <a:extLst>
                    <a:ext uri="{9D8B030D-6E8A-4147-A177-3AD203B41FA5}">
                      <a16:colId xmlns:a16="http://schemas.microsoft.com/office/drawing/2014/main" val="363820752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805373043"/>
                    </a:ext>
                  </a:extLst>
                </a:gridCol>
                <a:gridCol w="2635861">
                  <a:extLst>
                    <a:ext uri="{9D8B030D-6E8A-4147-A177-3AD203B41FA5}">
                      <a16:colId xmlns:a16="http://schemas.microsoft.com/office/drawing/2014/main" val="2980405922"/>
                    </a:ext>
                  </a:extLst>
                </a:gridCol>
              </a:tblGrid>
              <a:tr h="5349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o’clock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Quarter past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41740"/>
                  </a:ext>
                </a:extLst>
              </a:tr>
            </a:tbl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7334CAC2-D359-4646-BAD5-975EC7A4D95C}"/>
              </a:ext>
            </a:extLst>
          </p:cNvPr>
          <p:cNvSpPr/>
          <p:nvPr/>
        </p:nvSpPr>
        <p:spPr>
          <a:xfrm>
            <a:off x="5383704" y="2289300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305A5F4-AA42-4B77-B9BD-213F5734D82F}"/>
              </a:ext>
            </a:extLst>
          </p:cNvPr>
          <p:cNvSpPr/>
          <p:nvPr/>
        </p:nvSpPr>
        <p:spPr>
          <a:xfrm>
            <a:off x="5383707" y="4557641"/>
            <a:ext cx="1297808" cy="4380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7F16E-BECC-4EEE-96C0-22B4C7E05A8A}"/>
              </a:ext>
            </a:extLst>
          </p:cNvPr>
          <p:cNvSpPr txBox="1"/>
          <p:nvPr/>
        </p:nvSpPr>
        <p:spPr>
          <a:xfrm>
            <a:off x="9843373" y="6000886"/>
            <a:ext cx="5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342934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241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2020-04-29T17:24:41Z</dcterms:created>
  <dcterms:modified xsi:type="dcterms:W3CDTF">2020-04-29T17:35:23Z</dcterms:modified>
</cp:coreProperties>
</file>