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06" r:id="rId5"/>
    <p:sldId id="413" r:id="rId6"/>
    <p:sldId id="425" r:id="rId7"/>
    <p:sldId id="378" r:id="rId8"/>
    <p:sldId id="379" r:id="rId9"/>
    <p:sldId id="414" r:id="rId10"/>
    <p:sldId id="426" r:id="rId11"/>
    <p:sldId id="417" r:id="rId12"/>
    <p:sldId id="427" r:id="rId13"/>
    <p:sldId id="392" r:id="rId14"/>
    <p:sldId id="428" r:id="rId15"/>
    <p:sldId id="419" r:id="rId16"/>
    <p:sldId id="42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700E0-0D77-432E-A583-2C9F6073F11B}" v="894" dt="2018-05-04T11:34:28.187"/>
    <p1510:client id="{780BE9F9-F07D-4484-9C93-C742D24EE6D9}" v="15" dt="2018-05-04T14:12:58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1/2 – Summer Block 1 – Time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</a:t>
            </a: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1: Time to the Half Hour Year 2: Quarter Past and Quarter To</a:t>
            </a: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6ED2A6-66E9-47F8-816F-6FE7EBB08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3C4A9A9-DB68-4713-B0CC-B0F3EADA6722}"/>
              </a:ext>
            </a:extLst>
          </p:cNvPr>
          <p:cNvGraphicFramePr>
            <a:graphicFrameLocks noGrp="1"/>
          </p:cNvGraphicFramePr>
          <p:nvPr/>
        </p:nvGraphicFramePr>
        <p:xfrm>
          <a:off x="4798947" y="2460513"/>
          <a:ext cx="3130822" cy="246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0822">
                  <a:extLst>
                    <a:ext uri="{9D8B030D-6E8A-4147-A177-3AD203B41FA5}">
                      <a16:colId xmlns:a16="http://schemas.microsoft.com/office/drawing/2014/main" val="1556652529"/>
                    </a:ext>
                  </a:extLst>
                </a:gridCol>
              </a:tblGrid>
              <a:tr h="55689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11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0879"/>
                  </a:ext>
                </a:extLst>
              </a:tr>
              <a:tr h="25114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4727"/>
                  </a:ext>
                </a:extLst>
              </a:tr>
              <a:tr h="55689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one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67157"/>
                  </a:ext>
                </a:extLst>
              </a:tr>
              <a:tr h="25114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09473588"/>
                  </a:ext>
                </a:extLst>
              </a:tr>
              <a:tr h="55689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ten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14708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78497465-59D4-4D8A-A0BC-62797732C02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line to match the clocks to the correct written time.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974A11-F70E-4774-983E-9B09A0845047}"/>
              </a:ext>
            </a:extLst>
          </p:cNvPr>
          <p:cNvSpPr txBox="1"/>
          <p:nvPr/>
        </p:nvSpPr>
        <p:spPr>
          <a:xfrm>
            <a:off x="8319373" y="6000885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01816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6ED2A6-66E9-47F8-816F-6FE7EBB08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3C4A9A9-DB68-4713-B0CC-B0F3EADA6722}"/>
              </a:ext>
            </a:extLst>
          </p:cNvPr>
          <p:cNvGraphicFramePr>
            <a:graphicFrameLocks noGrp="1"/>
          </p:cNvGraphicFramePr>
          <p:nvPr/>
        </p:nvGraphicFramePr>
        <p:xfrm>
          <a:off x="4798947" y="2460513"/>
          <a:ext cx="3130822" cy="246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0822">
                  <a:extLst>
                    <a:ext uri="{9D8B030D-6E8A-4147-A177-3AD203B41FA5}">
                      <a16:colId xmlns:a16="http://schemas.microsoft.com/office/drawing/2014/main" val="1556652529"/>
                    </a:ext>
                  </a:extLst>
                </a:gridCol>
              </a:tblGrid>
              <a:tr h="55689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11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0879"/>
                  </a:ext>
                </a:extLst>
              </a:tr>
              <a:tr h="25114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4727"/>
                  </a:ext>
                </a:extLst>
              </a:tr>
              <a:tr h="55689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one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67157"/>
                  </a:ext>
                </a:extLst>
              </a:tr>
              <a:tr h="25114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09473588"/>
                  </a:ext>
                </a:extLst>
              </a:tr>
              <a:tr h="55689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ten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14708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78497465-59D4-4D8A-A0BC-62797732C02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line to match the clocks to the correct written time.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76533-5390-4CFA-BECA-763F07D0AE81}"/>
              </a:ext>
            </a:extLst>
          </p:cNvPr>
          <p:cNvCxnSpPr>
            <a:cxnSpLocks/>
          </p:cNvCxnSpPr>
          <p:nvPr/>
        </p:nvCxnSpPr>
        <p:spPr>
          <a:xfrm flipV="1">
            <a:off x="3418645" y="3692098"/>
            <a:ext cx="1380302" cy="1017214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16F963-1452-44E2-99CE-840281F71344}"/>
              </a:ext>
            </a:extLst>
          </p:cNvPr>
          <p:cNvCxnSpPr>
            <a:cxnSpLocks/>
          </p:cNvCxnSpPr>
          <p:nvPr/>
        </p:nvCxnSpPr>
        <p:spPr>
          <a:xfrm>
            <a:off x="3418645" y="2754719"/>
            <a:ext cx="1380302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5AAB2E-A784-4238-BB39-0F0ED3B15605}"/>
              </a:ext>
            </a:extLst>
          </p:cNvPr>
          <p:cNvSpPr txBox="1"/>
          <p:nvPr/>
        </p:nvSpPr>
        <p:spPr>
          <a:xfrm>
            <a:off x="8319373" y="6000885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29333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C49D-5AA2-4DF5-B17E-E7434F4D1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03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BC06FB-6FBC-416C-A968-E353D6AD399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hour hand and the minute hand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to the clock face to show the time half past 3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BA85A-D127-463D-ADFB-61756384BA00}"/>
              </a:ext>
            </a:extLst>
          </p:cNvPr>
          <p:cNvSpPr txBox="1"/>
          <p:nvPr/>
        </p:nvSpPr>
        <p:spPr>
          <a:xfrm>
            <a:off x="8319373" y="6000885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88833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C49D-5AA2-4DF5-B17E-E7434F4D1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03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BC06FB-6FBC-416C-A968-E353D6AD399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hour hand and the minute hand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to the clock face to show the time half past 3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4061A6-7746-4859-B529-ABA2F550A279}"/>
              </a:ext>
            </a:extLst>
          </p:cNvPr>
          <p:cNvCxnSpPr>
            <a:cxnSpLocks/>
          </p:cNvCxnSpPr>
          <p:nvPr/>
        </p:nvCxnSpPr>
        <p:spPr>
          <a:xfrm>
            <a:off x="4512894" y="3703026"/>
            <a:ext cx="0" cy="1339054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7F0E0D-C618-417D-BA0F-8B59332C10E3}"/>
              </a:ext>
            </a:extLst>
          </p:cNvPr>
          <p:cNvCxnSpPr>
            <a:cxnSpLocks/>
          </p:cNvCxnSpPr>
          <p:nvPr/>
        </p:nvCxnSpPr>
        <p:spPr>
          <a:xfrm>
            <a:off x="4483248" y="3703026"/>
            <a:ext cx="880038" cy="226443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8E75958-3F97-4926-A27A-63C8CC3D2F21}"/>
              </a:ext>
            </a:extLst>
          </p:cNvPr>
          <p:cNvSpPr txBox="1"/>
          <p:nvPr/>
        </p:nvSpPr>
        <p:spPr>
          <a:xfrm>
            <a:off x="8319373" y="6000885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35079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221C7-3C16-45B8-A771-3B0CF4AE8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05C3B5-6507-434D-BB11-0CA95D6CA1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hour hand is missing from the clock face.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 could it be?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FFCB8D-0D55-4F34-ADDC-8F79465F97AA}"/>
              </a:ext>
            </a:extLst>
          </p:cNvPr>
          <p:cNvSpPr txBox="1"/>
          <p:nvPr/>
        </p:nvSpPr>
        <p:spPr>
          <a:xfrm>
            <a:off x="8319373" y="6000885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04067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221C7-3C16-45B8-A771-3B0CF4AE8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05C3B5-6507-434D-BB11-0CA95D6CA1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hour hand is missing from the clock face.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 could it be?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It could be half past any hour.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3E87C-CC9E-4F5F-A6DB-CF06966CE122}"/>
              </a:ext>
            </a:extLst>
          </p:cNvPr>
          <p:cNvSpPr txBox="1"/>
          <p:nvPr/>
        </p:nvSpPr>
        <p:spPr>
          <a:xfrm>
            <a:off x="8319373" y="6000885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2745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26A6D0-8544-4D28-9DCB-72693BEC2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0AB3268-A0D5-4E3B-899B-190E3AD050F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Use the position of the minute hand to help you label each clock.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Partial Circle 67">
            <a:extLst>
              <a:ext uri="{FF2B5EF4-FFF2-40B4-BE49-F238E27FC236}">
                <a16:creationId xmlns:a16="http://schemas.microsoft.com/office/drawing/2014/main" id="{4A05D014-D59D-49A8-9C97-764D16D45CD1}"/>
              </a:ext>
            </a:extLst>
          </p:cNvPr>
          <p:cNvSpPr/>
          <p:nvPr/>
        </p:nvSpPr>
        <p:spPr>
          <a:xfrm rot="10800000">
            <a:off x="5013536" y="1501421"/>
            <a:ext cx="1830033" cy="1866890"/>
          </a:xfrm>
          <a:prstGeom prst="pie">
            <a:avLst>
              <a:gd name="adj1" fmla="val 5364583"/>
              <a:gd name="adj2" fmla="val 10835151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3C6718-78F1-4755-9C25-F4D968C6CF7B}"/>
              </a:ext>
            </a:extLst>
          </p:cNvPr>
          <p:cNvCxnSpPr>
            <a:cxnSpLocks/>
          </p:cNvCxnSpPr>
          <p:nvPr/>
        </p:nvCxnSpPr>
        <p:spPr>
          <a:xfrm>
            <a:off x="5901301" y="2427637"/>
            <a:ext cx="7560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1613C79-E3DE-4961-AC37-5FA0C410BD0B}"/>
              </a:ext>
            </a:extLst>
          </p:cNvPr>
          <p:cNvCxnSpPr>
            <a:cxnSpLocks/>
          </p:cNvCxnSpPr>
          <p:nvPr/>
        </p:nvCxnSpPr>
        <p:spPr>
          <a:xfrm flipH="1" flipV="1">
            <a:off x="3179141" y="1721498"/>
            <a:ext cx="1" cy="7021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D9556B2-F050-4F5D-8E8A-5F3704F9BF32}"/>
              </a:ext>
            </a:extLst>
          </p:cNvPr>
          <p:cNvSpPr/>
          <p:nvPr/>
        </p:nvSpPr>
        <p:spPr>
          <a:xfrm>
            <a:off x="388745" y="5768024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quarter past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32EF6FD-11DB-4499-8407-2D5EE544B656}"/>
              </a:ext>
            </a:extLst>
          </p:cNvPr>
          <p:cNvSpPr/>
          <p:nvPr/>
        </p:nvSpPr>
        <p:spPr>
          <a:xfrm>
            <a:off x="4637028" y="5768023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half past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83CA4323-0F55-40EA-8663-00D673E65974}"/>
              </a:ext>
            </a:extLst>
          </p:cNvPr>
          <p:cNvSpPr/>
          <p:nvPr/>
        </p:nvSpPr>
        <p:spPr>
          <a:xfrm>
            <a:off x="2513398" y="5768025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quarter to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E1BE94C-6AB0-4492-9EFE-36B9616CA4B1}"/>
              </a:ext>
            </a:extLst>
          </p:cNvPr>
          <p:cNvSpPr/>
          <p:nvPr/>
        </p:nvSpPr>
        <p:spPr>
          <a:xfrm>
            <a:off x="6760658" y="5764242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o’clock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0758A68B-2306-4E2C-9125-E7B4AA2DF829}"/>
              </a:ext>
            </a:extLst>
          </p:cNvPr>
          <p:cNvSpPr/>
          <p:nvPr/>
        </p:nvSpPr>
        <p:spPr>
          <a:xfrm rot="10800000">
            <a:off x="2213651" y="3669152"/>
            <a:ext cx="1930980" cy="1880342"/>
          </a:xfrm>
          <a:prstGeom prst="pie">
            <a:avLst>
              <a:gd name="adj1" fmla="val 5364583"/>
              <a:gd name="adj2" fmla="val 16200000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DC9C4F-D081-4211-85AE-AFC5CE7A45A0}"/>
              </a:ext>
            </a:extLst>
          </p:cNvPr>
          <p:cNvCxnSpPr>
            <a:cxnSpLocks/>
          </p:cNvCxnSpPr>
          <p:nvPr/>
        </p:nvCxnSpPr>
        <p:spPr>
          <a:xfrm>
            <a:off x="3182629" y="4595915"/>
            <a:ext cx="0" cy="7153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artial Circle 31">
            <a:extLst>
              <a:ext uri="{FF2B5EF4-FFF2-40B4-BE49-F238E27FC236}">
                <a16:creationId xmlns:a16="http://schemas.microsoft.com/office/drawing/2014/main" id="{FA0C2A6E-5EB1-462B-B9F4-1D8CAF20C36C}"/>
              </a:ext>
            </a:extLst>
          </p:cNvPr>
          <p:cNvSpPr/>
          <p:nvPr/>
        </p:nvSpPr>
        <p:spPr>
          <a:xfrm rot="10800000">
            <a:off x="4986281" y="3678089"/>
            <a:ext cx="1857288" cy="1866890"/>
          </a:xfrm>
          <a:prstGeom prst="pie">
            <a:avLst>
              <a:gd name="adj1" fmla="val 5364583"/>
              <a:gd name="adj2" fmla="val 33691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9FFA52-7D26-4C4D-9C7B-90C7FE03C46E}"/>
              </a:ext>
            </a:extLst>
          </p:cNvPr>
          <p:cNvCxnSpPr>
            <a:cxnSpLocks/>
          </p:cNvCxnSpPr>
          <p:nvPr/>
        </p:nvCxnSpPr>
        <p:spPr>
          <a:xfrm flipH="1" flipV="1">
            <a:off x="5182885" y="4599132"/>
            <a:ext cx="762161" cy="12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C7EAA6-6C40-4FC9-AD57-9FD8CCA16418}"/>
              </a:ext>
            </a:extLst>
          </p:cNvPr>
          <p:cNvSpPr txBox="1"/>
          <p:nvPr/>
        </p:nvSpPr>
        <p:spPr>
          <a:xfrm>
            <a:off x="8319373" y="53150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99015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26A6D0-8544-4D28-9DCB-72693BEC2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0AB3268-A0D5-4E3B-899B-190E3AD050F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Use the position of the minute hand to help you label each clock.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Partial Circle 67">
            <a:extLst>
              <a:ext uri="{FF2B5EF4-FFF2-40B4-BE49-F238E27FC236}">
                <a16:creationId xmlns:a16="http://schemas.microsoft.com/office/drawing/2014/main" id="{4A05D014-D59D-49A8-9C97-764D16D45CD1}"/>
              </a:ext>
            </a:extLst>
          </p:cNvPr>
          <p:cNvSpPr/>
          <p:nvPr/>
        </p:nvSpPr>
        <p:spPr>
          <a:xfrm rot="10800000">
            <a:off x="5013536" y="1501421"/>
            <a:ext cx="1830033" cy="1866890"/>
          </a:xfrm>
          <a:prstGeom prst="pie">
            <a:avLst>
              <a:gd name="adj1" fmla="val 5364583"/>
              <a:gd name="adj2" fmla="val 10835151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3C6718-78F1-4755-9C25-F4D968C6CF7B}"/>
              </a:ext>
            </a:extLst>
          </p:cNvPr>
          <p:cNvCxnSpPr>
            <a:cxnSpLocks/>
          </p:cNvCxnSpPr>
          <p:nvPr/>
        </p:nvCxnSpPr>
        <p:spPr>
          <a:xfrm>
            <a:off x="5901301" y="2427637"/>
            <a:ext cx="7560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1613C79-E3DE-4961-AC37-5FA0C410BD0B}"/>
              </a:ext>
            </a:extLst>
          </p:cNvPr>
          <p:cNvCxnSpPr>
            <a:cxnSpLocks/>
          </p:cNvCxnSpPr>
          <p:nvPr/>
        </p:nvCxnSpPr>
        <p:spPr>
          <a:xfrm flipH="1" flipV="1">
            <a:off x="3179141" y="1721498"/>
            <a:ext cx="1" cy="7021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0758A68B-2306-4E2C-9125-E7B4AA2DF829}"/>
              </a:ext>
            </a:extLst>
          </p:cNvPr>
          <p:cNvSpPr/>
          <p:nvPr/>
        </p:nvSpPr>
        <p:spPr>
          <a:xfrm rot="10800000">
            <a:off x="2213651" y="3669152"/>
            <a:ext cx="1930980" cy="1880342"/>
          </a:xfrm>
          <a:prstGeom prst="pie">
            <a:avLst>
              <a:gd name="adj1" fmla="val 5364583"/>
              <a:gd name="adj2" fmla="val 16200000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DC9C4F-D081-4211-85AE-AFC5CE7A45A0}"/>
              </a:ext>
            </a:extLst>
          </p:cNvPr>
          <p:cNvCxnSpPr>
            <a:cxnSpLocks/>
          </p:cNvCxnSpPr>
          <p:nvPr/>
        </p:nvCxnSpPr>
        <p:spPr>
          <a:xfrm>
            <a:off x="3182629" y="4595915"/>
            <a:ext cx="0" cy="7153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artial Circle 31">
            <a:extLst>
              <a:ext uri="{FF2B5EF4-FFF2-40B4-BE49-F238E27FC236}">
                <a16:creationId xmlns:a16="http://schemas.microsoft.com/office/drawing/2014/main" id="{FA0C2A6E-5EB1-462B-B9F4-1D8CAF20C36C}"/>
              </a:ext>
            </a:extLst>
          </p:cNvPr>
          <p:cNvSpPr/>
          <p:nvPr/>
        </p:nvSpPr>
        <p:spPr>
          <a:xfrm rot="10800000">
            <a:off x="4986281" y="3678089"/>
            <a:ext cx="1857288" cy="1866890"/>
          </a:xfrm>
          <a:prstGeom prst="pie">
            <a:avLst>
              <a:gd name="adj1" fmla="val 5364583"/>
              <a:gd name="adj2" fmla="val 33691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9FFA52-7D26-4C4D-9C7B-90C7FE03C46E}"/>
              </a:ext>
            </a:extLst>
          </p:cNvPr>
          <p:cNvCxnSpPr>
            <a:cxnSpLocks/>
          </p:cNvCxnSpPr>
          <p:nvPr/>
        </p:nvCxnSpPr>
        <p:spPr>
          <a:xfrm flipH="1" flipV="1">
            <a:off x="5182885" y="4599132"/>
            <a:ext cx="762161" cy="12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D3A111-7361-4379-9314-1832D52E2A53}"/>
              </a:ext>
            </a:extLst>
          </p:cNvPr>
          <p:cNvSpPr/>
          <p:nvPr/>
        </p:nvSpPr>
        <p:spPr>
          <a:xfrm>
            <a:off x="6654443" y="1180321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quarter past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43B026D-07C3-41EB-A226-EA998771DD09}"/>
              </a:ext>
            </a:extLst>
          </p:cNvPr>
          <p:cNvSpPr/>
          <p:nvPr/>
        </p:nvSpPr>
        <p:spPr>
          <a:xfrm>
            <a:off x="6654443" y="5383876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ea typeface="PMingLiU-ExtB" panose="02020500000000000000" pitchFamily="18" charset="-120"/>
              </a:rPr>
              <a:t>quarter to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F0722BB-5BF0-488E-AD21-7CA242757538}"/>
              </a:ext>
            </a:extLst>
          </p:cNvPr>
          <p:cNvSpPr/>
          <p:nvPr/>
        </p:nvSpPr>
        <p:spPr>
          <a:xfrm>
            <a:off x="425602" y="1175341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o’clock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808DDE2-66B1-4596-8FDD-5E0CB7361332}"/>
              </a:ext>
            </a:extLst>
          </p:cNvPr>
          <p:cNvSpPr/>
          <p:nvPr/>
        </p:nvSpPr>
        <p:spPr>
          <a:xfrm>
            <a:off x="425602" y="5383876"/>
            <a:ext cx="2017415" cy="44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half past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F02FD0-C947-4825-BBD7-F95685527C71}"/>
              </a:ext>
            </a:extLst>
          </p:cNvPr>
          <p:cNvSpPr txBox="1"/>
          <p:nvPr/>
        </p:nvSpPr>
        <p:spPr>
          <a:xfrm>
            <a:off x="8319373" y="6000885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56645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3D966C-62BA-4C9F-B77A-21C216D0A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EA53A72-E20F-40B1-AC20-7130EF07722E}"/>
              </a:ext>
            </a:extLst>
          </p:cNvPr>
          <p:cNvGrpSpPr/>
          <p:nvPr/>
        </p:nvGrpSpPr>
        <p:grpSpPr>
          <a:xfrm>
            <a:off x="5767582" y="1835273"/>
            <a:ext cx="1914896" cy="3522843"/>
            <a:chOff x="5608102" y="2515752"/>
            <a:chExt cx="1914896" cy="352284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71F1C06-C66A-4065-9AE4-38BFF82F5EE3}"/>
                </a:ext>
              </a:extLst>
            </p:cNvPr>
            <p:cNvSpPr/>
            <p:nvPr/>
          </p:nvSpPr>
          <p:spPr>
            <a:xfrm>
              <a:off x="5608102" y="2515752"/>
              <a:ext cx="1914896" cy="86781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Half past 9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0D26E1-BFF4-40E9-AAA8-58D7F5361815}"/>
                </a:ext>
              </a:extLst>
            </p:cNvPr>
            <p:cNvSpPr/>
            <p:nvPr/>
          </p:nvSpPr>
          <p:spPr>
            <a:xfrm>
              <a:off x="5608102" y="3843264"/>
              <a:ext cx="1914896" cy="86781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Half past ten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7A6D3F-16BD-4952-9B40-87B920B890E8}"/>
                </a:ext>
              </a:extLst>
            </p:cNvPr>
            <p:cNvSpPr/>
            <p:nvPr/>
          </p:nvSpPr>
          <p:spPr>
            <a:xfrm>
              <a:off x="5608102" y="5170776"/>
              <a:ext cx="1914896" cy="86781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Half past 6 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A609838-213A-4661-B030-5F9228DDA7A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 does the clock show?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D6D1C3-B449-4463-AC5B-AF524CF3E247}"/>
              </a:ext>
            </a:extLst>
          </p:cNvPr>
          <p:cNvSpPr txBox="1"/>
          <p:nvPr/>
        </p:nvSpPr>
        <p:spPr>
          <a:xfrm>
            <a:off x="8319373" y="6000885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39182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3D966C-62BA-4C9F-B77A-21C216D0A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A609838-213A-4661-B030-5F9228DDA7A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 does the clock show?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E5CC27-167E-448D-ACF6-BE1895A2A3F9}"/>
              </a:ext>
            </a:extLst>
          </p:cNvPr>
          <p:cNvGrpSpPr/>
          <p:nvPr/>
        </p:nvGrpSpPr>
        <p:grpSpPr>
          <a:xfrm>
            <a:off x="5767582" y="1835273"/>
            <a:ext cx="1914896" cy="3522843"/>
            <a:chOff x="5608102" y="2515752"/>
            <a:chExt cx="1914896" cy="352284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8817FA5-9DEB-44F0-98B5-7E416C84E5B9}"/>
                </a:ext>
              </a:extLst>
            </p:cNvPr>
            <p:cNvSpPr/>
            <p:nvPr/>
          </p:nvSpPr>
          <p:spPr>
            <a:xfrm>
              <a:off x="5608102" y="2515752"/>
              <a:ext cx="1914896" cy="8678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Half past 9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BF08323-B389-4319-93F2-DB0A80D719EF}"/>
                </a:ext>
              </a:extLst>
            </p:cNvPr>
            <p:cNvSpPr/>
            <p:nvPr/>
          </p:nvSpPr>
          <p:spPr>
            <a:xfrm>
              <a:off x="5608102" y="3843264"/>
              <a:ext cx="1914896" cy="8678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Half past ten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3470A68-4381-42E6-B4F9-24945BB5C889}"/>
                </a:ext>
              </a:extLst>
            </p:cNvPr>
            <p:cNvSpPr/>
            <p:nvPr/>
          </p:nvSpPr>
          <p:spPr>
            <a:xfrm>
              <a:off x="5608102" y="5170776"/>
              <a:ext cx="1914896" cy="8678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Half past 6 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E84C55C-C6CB-4CE2-970A-CCB7826CCE80}"/>
              </a:ext>
            </a:extLst>
          </p:cNvPr>
          <p:cNvSpPr/>
          <p:nvPr/>
        </p:nvSpPr>
        <p:spPr>
          <a:xfrm>
            <a:off x="5575902" y="2808894"/>
            <a:ext cx="2292225" cy="160445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A1062A-C8AE-47F8-9DB5-A72C9BFCF9F7}"/>
              </a:ext>
            </a:extLst>
          </p:cNvPr>
          <p:cNvSpPr txBox="1"/>
          <p:nvPr/>
        </p:nvSpPr>
        <p:spPr>
          <a:xfrm>
            <a:off x="8319373" y="6000885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41867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669D80-2E1A-43E1-AE0C-BEEAC0F96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1BE1AA7-F6FB-41B9-B8D8-B0CF8B644BD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clock shows half past five.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08DEA-66ED-49A0-9DED-B042B9701781}"/>
              </a:ext>
            </a:extLst>
          </p:cNvPr>
          <p:cNvSpPr txBox="1"/>
          <p:nvPr/>
        </p:nvSpPr>
        <p:spPr>
          <a:xfrm>
            <a:off x="8319373" y="6000885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53454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669D80-2E1A-43E1-AE0C-BEEAC0F96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1BE1AA7-F6FB-41B9-B8D8-B0CF8B644BD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clock shows half past five.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78690-8975-41C3-9ACF-2266B120F100}"/>
              </a:ext>
            </a:extLst>
          </p:cNvPr>
          <p:cNvSpPr txBox="1"/>
          <p:nvPr/>
        </p:nvSpPr>
        <p:spPr>
          <a:xfrm>
            <a:off x="8319373" y="6000885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4804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dcmitype/"/>
    <ds:schemaRef ds:uri="http://purl.org/dc/terms/"/>
    <ds:schemaRef ds:uri="86144f90-c7b6-48d0-aae5-f5e9e48cc3df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c7a0828-c5e4-45f8-a074-18a8fdc88ec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A27643-6156-4599-86BD-44D37AD04E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</TotalTime>
  <Words>291</Words>
  <Application>Microsoft Office PowerPoint</Application>
  <PresentationFormat>On-screen Show (4:3)</PresentationFormat>
  <Paragraphs>207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guest pc</cp:lastModifiedBy>
  <cp:revision>107</cp:revision>
  <dcterms:created xsi:type="dcterms:W3CDTF">2018-03-17T10:08:43Z</dcterms:created>
  <dcterms:modified xsi:type="dcterms:W3CDTF">2020-04-29T17:33:36Z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