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66" r:id="rId6"/>
    <p:sldId id="382" r:id="rId7"/>
    <p:sldId id="395" r:id="rId8"/>
    <p:sldId id="308" r:id="rId9"/>
    <p:sldId id="361" r:id="rId10"/>
    <p:sldId id="360" r:id="rId11"/>
    <p:sldId id="385" r:id="rId12"/>
    <p:sldId id="369" r:id="rId13"/>
    <p:sldId id="386" r:id="rId14"/>
    <p:sldId id="370" r:id="rId15"/>
    <p:sldId id="387" r:id="rId16"/>
    <p:sldId id="372" r:id="rId17"/>
    <p:sldId id="388" r:id="rId18"/>
    <p:sldId id="396" r:id="rId19"/>
    <p:sldId id="397" r:id="rId20"/>
    <p:sldId id="362" r:id="rId21"/>
    <p:sldId id="398" r:id="rId22"/>
    <p:sldId id="363" r:id="rId23"/>
    <p:sldId id="399" r:id="rId24"/>
    <p:sldId id="368" r:id="rId25"/>
    <p:sldId id="377" r:id="rId26"/>
    <p:sldId id="355" r:id="rId27"/>
    <p:sldId id="389" r:id="rId28"/>
    <p:sldId id="390" r:id="rId29"/>
    <p:sldId id="376" r:id="rId30"/>
    <p:sldId id="394" r:id="rId31"/>
    <p:sldId id="314" r:id="rId32"/>
    <p:sldId id="391" r:id="rId33"/>
    <p:sldId id="400" r:id="rId34"/>
    <p:sldId id="401" r:id="rId35"/>
    <p:sldId id="371" r:id="rId36"/>
    <p:sldId id="384" r:id="rId37"/>
    <p:sldId id="381" r:id="rId38"/>
    <p:sldId id="402" r:id="rId39"/>
    <p:sldId id="403" r:id="rId40"/>
    <p:sldId id="301" r:id="rId41"/>
    <p:sldId id="405" r:id="rId42"/>
    <p:sldId id="414" r:id="rId43"/>
    <p:sldId id="415" r:id="rId44"/>
    <p:sldId id="413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5" r:id="rId53"/>
    <p:sldId id="424" r:id="rId54"/>
    <p:sldId id="426" r:id="rId55"/>
    <p:sldId id="427" r:id="rId56"/>
    <p:sldId id="428" r:id="rId57"/>
    <p:sldId id="42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0099CC"/>
    <a:srgbClr val="CC00CC"/>
    <a:srgbClr val="006600"/>
    <a:srgbClr val="00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5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00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2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45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5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6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8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0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8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1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7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3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5/6 – Autumn Block 2 – Addition and Subtraction – Step 1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About This Resource:</a:t>
            </a: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https://eu-api.asm.skype.com/v1/objects/0-neu-d8-9329b542123e4320de9303ce711a2d76/views/imgo">
            <a:extLst>
              <a:ext uri="{FF2B5EF4-FFF2-40B4-BE49-F238E27FC236}">
                <a16:creationId xmlns:a16="http://schemas.microsoft.com/office/drawing/2014/main" id="{0DA5AC57-72A6-4735-8860-1EE4C6E85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" y="1333500"/>
            <a:ext cx="7620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48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spc="50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 algn="ctr"/>
            <a:r>
              <a:rPr lang="en-GB" sz="2000" b="1" spc="50" dirty="0">
                <a:solidFill>
                  <a:srgbClr val="FF0000"/>
                </a:solidFill>
                <a:latin typeface="Century Gothic" panose="020B0502020202020204" pitchFamily="34" charset="0"/>
              </a:rPr>
              <a:t>2,3316 + 4,084 + 51,225 = 78,625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97171C6-B416-465C-8803-3C84E6D6B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01036"/>
              </p:ext>
            </p:extLst>
          </p:nvPr>
        </p:nvGraphicFramePr>
        <p:xfrm>
          <a:off x="2330721" y="1426950"/>
          <a:ext cx="504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640577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2848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61CB698-4F8E-45B2-9552-8408608E70E9}"/>
              </a:ext>
            </a:extLst>
          </p:cNvPr>
          <p:cNvSpPr/>
          <p:nvPr/>
        </p:nvSpPr>
        <p:spPr>
          <a:xfrm>
            <a:off x="5422147" y="42974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08647C-3BAA-4F30-BBA2-145420267C0B}"/>
              </a:ext>
            </a:extLst>
          </p:cNvPr>
          <p:cNvSpPr/>
          <p:nvPr/>
        </p:nvSpPr>
        <p:spPr>
          <a:xfrm>
            <a:off x="4693466" y="42974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87EDA-5D29-4728-859A-E70A9AF61015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33738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addition calculations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i)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ii)      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37,104 + 27,369 + 2,482 = </a:t>
            </a:r>
            <a:endParaRPr lang="en-GB" sz="2400" b="1" spc="-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A52FF5-D99B-4419-87DE-60588821D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27162"/>
              </p:ext>
            </p:extLst>
          </p:nvPr>
        </p:nvGraphicFramePr>
        <p:xfrm>
          <a:off x="5780727" y="4805279"/>
          <a:ext cx="19200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84">
                  <a:extLst>
                    <a:ext uri="{9D8B030D-6E8A-4147-A177-3AD203B41FA5}">
                      <a16:colId xmlns:a16="http://schemas.microsoft.com/office/drawing/2014/main" val="3526110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700" marR="687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76958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BC530A-3044-41EA-8DE8-6D52B32B5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15873"/>
              </p:ext>
            </p:extLst>
          </p:nvPr>
        </p:nvGraphicFramePr>
        <p:xfrm>
          <a:off x="2437732" y="1629000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640577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0AD93F-CC76-4BB7-8D75-2B43C30BF3A8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8732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addition calculations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i)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ii)      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37,104 + 27,369 + 2,482 =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66,955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40E5876-343B-4557-9D5A-E0D911FA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53029"/>
              </p:ext>
            </p:extLst>
          </p:nvPr>
        </p:nvGraphicFramePr>
        <p:xfrm>
          <a:off x="2437732" y="1629000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640577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1D53555-BF9D-41FF-9D23-ED46EB36C8B2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50226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A.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B.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BAF48F-7D5A-452A-80C3-547C783C5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67454"/>
              </p:ext>
            </p:extLst>
          </p:nvPr>
        </p:nvGraphicFramePr>
        <p:xfrm>
          <a:off x="1676393" y="2041636"/>
          <a:ext cx="5754622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4098">
                  <a:extLst>
                    <a:ext uri="{9D8B030D-6E8A-4147-A177-3AD203B41FA5}">
                      <a16:colId xmlns:a16="http://schemas.microsoft.com/office/drawing/2014/main" val="2911109799"/>
                    </a:ext>
                  </a:extLst>
                </a:gridCol>
                <a:gridCol w="2220524">
                  <a:extLst>
                    <a:ext uri="{9D8B030D-6E8A-4147-A177-3AD203B41FA5}">
                      <a16:colId xmlns:a16="http://schemas.microsoft.com/office/drawing/2014/main" val="271990304"/>
                    </a:ext>
                  </a:extLst>
                </a:gridCol>
              </a:tblGrid>
              <a:tr h="59724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83127" marR="83127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5267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32,501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18,359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5468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53D70A7-83A8-434C-A188-7F7F69EDD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99922"/>
              </p:ext>
            </p:extLst>
          </p:nvPr>
        </p:nvGraphicFramePr>
        <p:xfrm>
          <a:off x="1675291" y="3832063"/>
          <a:ext cx="5756826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977">
                  <a:extLst>
                    <a:ext uri="{9D8B030D-6E8A-4147-A177-3AD203B41FA5}">
                      <a16:colId xmlns:a16="http://schemas.microsoft.com/office/drawing/2014/main" val="2911109799"/>
                    </a:ext>
                  </a:extLst>
                </a:gridCol>
                <a:gridCol w="2841674">
                  <a:extLst>
                    <a:ext uri="{9D8B030D-6E8A-4147-A177-3AD203B41FA5}">
                      <a16:colId xmlns:a16="http://schemas.microsoft.com/office/drawing/2014/main" val="3050832685"/>
                    </a:ext>
                  </a:extLst>
                </a:gridCol>
                <a:gridCol w="1833175">
                  <a:extLst>
                    <a:ext uri="{9D8B030D-6E8A-4147-A177-3AD203B41FA5}">
                      <a16:colId xmlns:a16="http://schemas.microsoft.com/office/drawing/2014/main" val="1817815889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3,492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48,237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36,025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15267"/>
                  </a:ext>
                </a:extLst>
              </a:tr>
              <a:tr h="597242">
                <a:tc gridSpan="3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83127" marR="83127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9546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3C977A-9F29-4A14-9ABD-E368D4936519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51713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A.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B.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BAF48F-7D5A-452A-80C3-547C783C5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72031"/>
              </p:ext>
            </p:extLst>
          </p:nvPr>
        </p:nvGraphicFramePr>
        <p:xfrm>
          <a:off x="1676393" y="2041636"/>
          <a:ext cx="5754622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4098">
                  <a:extLst>
                    <a:ext uri="{9D8B030D-6E8A-4147-A177-3AD203B41FA5}">
                      <a16:colId xmlns:a16="http://schemas.microsoft.com/office/drawing/2014/main" val="2911109799"/>
                    </a:ext>
                  </a:extLst>
                </a:gridCol>
                <a:gridCol w="2220524">
                  <a:extLst>
                    <a:ext uri="{9D8B030D-6E8A-4147-A177-3AD203B41FA5}">
                      <a16:colId xmlns:a16="http://schemas.microsoft.com/office/drawing/2014/main" val="271990304"/>
                    </a:ext>
                  </a:extLst>
                </a:gridCol>
              </a:tblGrid>
              <a:tr h="59724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50,860</a:t>
                      </a:r>
                    </a:p>
                  </a:txBody>
                  <a:tcPr marL="83127" marR="83127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5267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32,501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18,359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5468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2DD2A-C50A-4D03-8464-38EB54A80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37527"/>
              </p:ext>
            </p:extLst>
          </p:nvPr>
        </p:nvGraphicFramePr>
        <p:xfrm>
          <a:off x="1675291" y="3832063"/>
          <a:ext cx="5756826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977">
                  <a:extLst>
                    <a:ext uri="{9D8B030D-6E8A-4147-A177-3AD203B41FA5}">
                      <a16:colId xmlns:a16="http://schemas.microsoft.com/office/drawing/2014/main" val="2911109799"/>
                    </a:ext>
                  </a:extLst>
                </a:gridCol>
                <a:gridCol w="2841674">
                  <a:extLst>
                    <a:ext uri="{9D8B030D-6E8A-4147-A177-3AD203B41FA5}">
                      <a16:colId xmlns:a16="http://schemas.microsoft.com/office/drawing/2014/main" val="3050832685"/>
                    </a:ext>
                  </a:extLst>
                </a:gridCol>
                <a:gridCol w="1833175">
                  <a:extLst>
                    <a:ext uri="{9D8B030D-6E8A-4147-A177-3AD203B41FA5}">
                      <a16:colId xmlns:a16="http://schemas.microsoft.com/office/drawing/2014/main" val="1817815889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3,492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48,237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36,025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15267"/>
                  </a:ext>
                </a:extLst>
              </a:tr>
              <a:tr h="597242">
                <a:tc gridSpan="3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87,754</a:t>
                      </a:r>
                    </a:p>
                  </a:txBody>
                  <a:tcPr marL="83127" marR="83127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9546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3E821D-D21F-46E8-A0A9-1CE8EB2413FD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6614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Select the correct answer.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F27C2B-9A70-4142-BD45-B19229151A4D}"/>
              </a:ext>
            </a:extLst>
          </p:cNvPr>
          <p:cNvGraphicFramePr>
            <a:graphicFrameLocks noGrp="1"/>
          </p:cNvGraphicFramePr>
          <p:nvPr/>
        </p:nvGraphicFramePr>
        <p:xfrm>
          <a:off x="1252164" y="1512915"/>
          <a:ext cx="6258329" cy="1788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4047">
                  <a:extLst>
                    <a:ext uri="{9D8B030D-6E8A-4147-A177-3AD203B41FA5}">
                      <a16:colId xmlns:a16="http://schemas.microsoft.com/office/drawing/2014/main" val="182372779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1282293653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828793269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3817977423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102121480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3388515740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2521871298"/>
                    </a:ext>
                  </a:extLst>
                </a:gridCol>
              </a:tblGrid>
              <a:tr h="894047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7879680"/>
                  </a:ext>
                </a:extLst>
              </a:tr>
              <a:tr h="894047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50652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F920D5B-EB47-47DC-97F7-DC16185D81B0}"/>
              </a:ext>
            </a:extLst>
          </p:cNvPr>
          <p:cNvGrpSpPr/>
          <p:nvPr/>
        </p:nvGrpSpPr>
        <p:grpSpPr>
          <a:xfrm>
            <a:off x="1692915" y="4435933"/>
            <a:ext cx="6064072" cy="1788093"/>
            <a:chOff x="2512151" y="4293317"/>
            <a:chExt cx="4363007" cy="1393101"/>
          </a:xfrm>
        </p:grpSpPr>
        <p:sp>
          <p:nvSpPr>
            <p:cNvPr id="9" name="Rounded Rectangle 26">
              <a:extLst>
                <a:ext uri="{FF2B5EF4-FFF2-40B4-BE49-F238E27FC236}">
                  <a16:creationId xmlns:a16="http://schemas.microsoft.com/office/drawing/2014/main" id="{1508AAB2-7A51-4576-BBAB-07C51FE6AAC5}"/>
                </a:ext>
              </a:extLst>
            </p:cNvPr>
            <p:cNvSpPr/>
            <p:nvPr/>
          </p:nvSpPr>
          <p:spPr>
            <a:xfrm>
              <a:off x="5207790" y="4293317"/>
              <a:ext cx="1667368" cy="628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B: 177,215 </a:t>
              </a:r>
            </a:p>
          </p:txBody>
        </p:sp>
        <p:sp>
          <p:nvSpPr>
            <p:cNvPr id="10" name="Rounded Rectangle 27">
              <a:extLst>
                <a:ext uri="{FF2B5EF4-FFF2-40B4-BE49-F238E27FC236}">
                  <a16:creationId xmlns:a16="http://schemas.microsoft.com/office/drawing/2014/main" id="{0A7C31FB-CAF0-4355-A738-11ED95B3D9F6}"/>
                </a:ext>
              </a:extLst>
            </p:cNvPr>
            <p:cNvSpPr/>
            <p:nvPr/>
          </p:nvSpPr>
          <p:spPr>
            <a:xfrm>
              <a:off x="2512151" y="4293317"/>
              <a:ext cx="1667368" cy="628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A: 177,114 </a:t>
              </a:r>
            </a:p>
          </p:txBody>
        </p:sp>
        <p:sp>
          <p:nvSpPr>
            <p:cNvPr id="11" name="Rounded Rectangle 32">
              <a:extLst>
                <a:ext uri="{FF2B5EF4-FFF2-40B4-BE49-F238E27FC236}">
                  <a16:creationId xmlns:a16="http://schemas.microsoft.com/office/drawing/2014/main" id="{ACD7BD4F-0CC1-420C-89E9-95E0E26FDB25}"/>
                </a:ext>
              </a:extLst>
            </p:cNvPr>
            <p:cNvSpPr/>
            <p:nvPr/>
          </p:nvSpPr>
          <p:spPr>
            <a:xfrm>
              <a:off x="3847728" y="5057964"/>
              <a:ext cx="1667368" cy="628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C: 207,115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FAC3454-3D6A-44C1-BA96-D54E202A6468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6494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Select the correct answer.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F27C2B-9A70-4142-BD45-B19229151A4D}"/>
              </a:ext>
            </a:extLst>
          </p:cNvPr>
          <p:cNvGraphicFramePr>
            <a:graphicFrameLocks noGrp="1"/>
          </p:cNvGraphicFramePr>
          <p:nvPr/>
        </p:nvGraphicFramePr>
        <p:xfrm>
          <a:off x="1252164" y="1512915"/>
          <a:ext cx="6258329" cy="2682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4047">
                  <a:extLst>
                    <a:ext uri="{9D8B030D-6E8A-4147-A177-3AD203B41FA5}">
                      <a16:colId xmlns:a16="http://schemas.microsoft.com/office/drawing/2014/main" val="182372779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1282293653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828793269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3817977423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102121480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3388515740"/>
                    </a:ext>
                  </a:extLst>
                </a:gridCol>
                <a:gridCol w="894047">
                  <a:extLst>
                    <a:ext uri="{9D8B030D-6E8A-4147-A177-3AD203B41FA5}">
                      <a16:colId xmlns:a16="http://schemas.microsoft.com/office/drawing/2014/main" val="2521871298"/>
                    </a:ext>
                  </a:extLst>
                </a:gridCol>
              </a:tblGrid>
              <a:tr h="894047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7879680"/>
                  </a:ext>
                </a:extLst>
              </a:tr>
              <a:tr h="894047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506525"/>
                  </a:ext>
                </a:extLst>
              </a:tr>
              <a:tr h="894047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86101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F920D5B-EB47-47DC-97F7-DC16185D81B0}"/>
              </a:ext>
            </a:extLst>
          </p:cNvPr>
          <p:cNvGrpSpPr/>
          <p:nvPr/>
        </p:nvGrpSpPr>
        <p:grpSpPr>
          <a:xfrm>
            <a:off x="1692915" y="4435933"/>
            <a:ext cx="6064072" cy="1788093"/>
            <a:chOff x="2512151" y="4293317"/>
            <a:chExt cx="4363007" cy="1393101"/>
          </a:xfrm>
        </p:grpSpPr>
        <p:sp>
          <p:nvSpPr>
            <p:cNvPr id="9" name="Rounded Rectangle 26">
              <a:extLst>
                <a:ext uri="{FF2B5EF4-FFF2-40B4-BE49-F238E27FC236}">
                  <a16:creationId xmlns:a16="http://schemas.microsoft.com/office/drawing/2014/main" id="{1508AAB2-7A51-4576-BBAB-07C51FE6AAC5}"/>
                </a:ext>
              </a:extLst>
            </p:cNvPr>
            <p:cNvSpPr/>
            <p:nvPr/>
          </p:nvSpPr>
          <p:spPr>
            <a:xfrm>
              <a:off x="5207790" y="4293317"/>
              <a:ext cx="1667368" cy="628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B: 177,215 </a:t>
              </a:r>
            </a:p>
          </p:txBody>
        </p:sp>
        <p:sp>
          <p:nvSpPr>
            <p:cNvPr id="10" name="Rounded Rectangle 27">
              <a:extLst>
                <a:ext uri="{FF2B5EF4-FFF2-40B4-BE49-F238E27FC236}">
                  <a16:creationId xmlns:a16="http://schemas.microsoft.com/office/drawing/2014/main" id="{0A7C31FB-CAF0-4355-A738-11ED95B3D9F6}"/>
                </a:ext>
              </a:extLst>
            </p:cNvPr>
            <p:cNvSpPr/>
            <p:nvPr/>
          </p:nvSpPr>
          <p:spPr>
            <a:xfrm>
              <a:off x="2512151" y="4293317"/>
              <a:ext cx="1667368" cy="628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A: 177,114 </a:t>
              </a:r>
            </a:p>
          </p:txBody>
        </p:sp>
        <p:sp>
          <p:nvSpPr>
            <p:cNvPr id="11" name="Rounded Rectangle 32">
              <a:extLst>
                <a:ext uri="{FF2B5EF4-FFF2-40B4-BE49-F238E27FC236}">
                  <a16:creationId xmlns:a16="http://schemas.microsoft.com/office/drawing/2014/main" id="{ACD7BD4F-0CC1-420C-89E9-95E0E26FDB25}"/>
                </a:ext>
              </a:extLst>
            </p:cNvPr>
            <p:cNvSpPr/>
            <p:nvPr/>
          </p:nvSpPr>
          <p:spPr>
            <a:xfrm>
              <a:off x="3847728" y="5057964"/>
              <a:ext cx="1667368" cy="628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C: 207,115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3ABC57-A899-49AB-ABBE-F6A7EFFF395F}"/>
              </a:ext>
            </a:extLst>
          </p:cNvPr>
          <p:cNvSpPr txBox="1"/>
          <p:nvPr/>
        </p:nvSpPr>
        <p:spPr>
          <a:xfrm>
            <a:off x="3006904" y="1512239"/>
            <a:ext cx="32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1D59F-DB67-4E38-9C2A-BDC6B9A8C48E}"/>
              </a:ext>
            </a:extLst>
          </p:cNvPr>
          <p:cNvSpPr txBox="1"/>
          <p:nvPr/>
        </p:nvSpPr>
        <p:spPr>
          <a:xfrm>
            <a:off x="4010177" y="1512239"/>
            <a:ext cx="32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EB5A2D-5954-4844-B406-3E10BCF21C0F}"/>
              </a:ext>
            </a:extLst>
          </p:cNvPr>
          <p:cNvCxnSpPr>
            <a:cxnSpLocks/>
          </p:cNvCxnSpPr>
          <p:nvPr/>
        </p:nvCxnSpPr>
        <p:spPr>
          <a:xfrm>
            <a:off x="3275515" y="1740282"/>
            <a:ext cx="547393" cy="51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C12079-DCE9-4A18-B7EE-D4325652D9F6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30080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670,833 + 258,501 – 207,442 = 731,982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706E5-02DF-4434-B3DB-D3C5D9A9D5DF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80911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670,833 + 258,501 – 207,442 = 731,982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 answer 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is 721,892.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08B13-24DA-4F20-BAC9-15708E30B97C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4436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value of A.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BAB15F-8A3A-463F-94D2-54933E716E3D}"/>
              </a:ext>
            </a:extLst>
          </p:cNvPr>
          <p:cNvGraphicFramePr>
            <a:graphicFrameLocks noGrp="1"/>
          </p:cNvGraphicFramePr>
          <p:nvPr/>
        </p:nvGraphicFramePr>
        <p:xfrm>
          <a:off x="1035588" y="2359742"/>
          <a:ext cx="7160965" cy="166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99">
                  <a:extLst>
                    <a:ext uri="{9D8B030D-6E8A-4147-A177-3AD203B41FA5}">
                      <a16:colId xmlns:a16="http://schemas.microsoft.com/office/drawing/2014/main" val="1471565621"/>
                    </a:ext>
                  </a:extLst>
                </a:gridCol>
                <a:gridCol w="2412694">
                  <a:extLst>
                    <a:ext uri="{9D8B030D-6E8A-4147-A177-3AD203B41FA5}">
                      <a16:colId xmlns:a16="http://schemas.microsoft.com/office/drawing/2014/main" val="504416417"/>
                    </a:ext>
                  </a:extLst>
                </a:gridCol>
                <a:gridCol w="3767772">
                  <a:extLst>
                    <a:ext uri="{9D8B030D-6E8A-4147-A177-3AD203B41FA5}">
                      <a16:colId xmlns:a16="http://schemas.microsoft.com/office/drawing/2014/main" val="2467410468"/>
                    </a:ext>
                  </a:extLst>
                </a:gridCol>
              </a:tblGrid>
              <a:tr h="83182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116,810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173,449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7100"/>
                  </a:ext>
                </a:extLst>
              </a:tr>
              <a:tr h="831827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307,664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281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21A053-B7B1-485D-B65C-7A2DE3E65AA8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09612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5/6 – Autumn Block 2 – Addition and Subtraction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algn="ctr"/>
            <a:endParaRPr lang="en-GB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5: Add More Than 4-Digits</a:t>
            </a: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6: Add and Subtract Integers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value of A.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116,810 + 173,449 = 290,259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307,664 – 290,259 = 17,405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943D9C-410D-415A-BF6B-A7EACD193BDD}"/>
              </a:ext>
            </a:extLst>
          </p:cNvPr>
          <p:cNvGraphicFramePr>
            <a:graphicFrameLocks noGrp="1"/>
          </p:cNvGraphicFramePr>
          <p:nvPr/>
        </p:nvGraphicFramePr>
        <p:xfrm>
          <a:off x="1035588" y="2359742"/>
          <a:ext cx="7160965" cy="166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99">
                  <a:extLst>
                    <a:ext uri="{9D8B030D-6E8A-4147-A177-3AD203B41FA5}">
                      <a16:colId xmlns:a16="http://schemas.microsoft.com/office/drawing/2014/main" val="1471565621"/>
                    </a:ext>
                  </a:extLst>
                </a:gridCol>
                <a:gridCol w="2412694">
                  <a:extLst>
                    <a:ext uri="{9D8B030D-6E8A-4147-A177-3AD203B41FA5}">
                      <a16:colId xmlns:a16="http://schemas.microsoft.com/office/drawing/2014/main" val="504416417"/>
                    </a:ext>
                  </a:extLst>
                </a:gridCol>
                <a:gridCol w="3767772">
                  <a:extLst>
                    <a:ext uri="{9D8B030D-6E8A-4147-A177-3AD203B41FA5}">
                      <a16:colId xmlns:a16="http://schemas.microsoft.com/office/drawing/2014/main" val="2467410468"/>
                    </a:ext>
                  </a:extLst>
                </a:gridCol>
              </a:tblGrid>
              <a:tr h="83182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17,405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116,810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173,449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7100"/>
                  </a:ext>
                </a:extLst>
              </a:tr>
              <a:tr h="831827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307,664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281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7291A5-69F3-4CF4-8D6F-16DFE5688AEE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56226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sum and the difference between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following numbers.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BDD0DA-CE1F-44AF-92CE-0463D2948002}"/>
              </a:ext>
            </a:extLst>
          </p:cNvPr>
          <p:cNvGrpSpPr/>
          <p:nvPr/>
        </p:nvGrpSpPr>
        <p:grpSpPr>
          <a:xfrm>
            <a:off x="1603566" y="2138709"/>
            <a:ext cx="5760597" cy="683150"/>
            <a:chOff x="2077922" y="2138709"/>
            <a:chExt cx="5760597" cy="683150"/>
          </a:xfrm>
          <a:solidFill>
            <a:schemeClr val="bg1"/>
          </a:solidFill>
        </p:grpSpPr>
        <p:sp>
          <p:nvSpPr>
            <p:cNvPr id="7" name="Rounded Rectangle 28">
              <a:extLst>
                <a:ext uri="{FF2B5EF4-FFF2-40B4-BE49-F238E27FC236}">
                  <a16:creationId xmlns:a16="http://schemas.microsoft.com/office/drawing/2014/main" id="{2EBD78C0-4D27-4B52-A814-5F9923D1DD4E}"/>
                </a:ext>
              </a:extLst>
            </p:cNvPr>
            <p:cNvSpPr/>
            <p:nvPr/>
          </p:nvSpPr>
          <p:spPr>
            <a:xfrm>
              <a:off x="2077922" y="2138709"/>
              <a:ext cx="2365210" cy="68315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709,317</a:t>
              </a:r>
            </a:p>
          </p:txBody>
        </p:sp>
        <p:sp>
          <p:nvSpPr>
            <p:cNvPr id="9" name="Rounded Rectangle 30">
              <a:extLst>
                <a:ext uri="{FF2B5EF4-FFF2-40B4-BE49-F238E27FC236}">
                  <a16:creationId xmlns:a16="http://schemas.microsoft.com/office/drawing/2014/main" id="{3B97BC3F-2B2A-4509-BD6C-72C6A85CFD47}"/>
                </a:ext>
              </a:extLst>
            </p:cNvPr>
            <p:cNvSpPr/>
            <p:nvPr/>
          </p:nvSpPr>
          <p:spPr>
            <a:xfrm>
              <a:off x="5473309" y="2138709"/>
              <a:ext cx="2365210" cy="68315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262,175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13715E0-3E59-4387-B1AA-94995CF997C2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69489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sum and the difference between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following numbers.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BDD0DA-CE1F-44AF-92CE-0463D2948002}"/>
              </a:ext>
            </a:extLst>
          </p:cNvPr>
          <p:cNvGrpSpPr/>
          <p:nvPr/>
        </p:nvGrpSpPr>
        <p:grpSpPr>
          <a:xfrm>
            <a:off x="1603566" y="2138709"/>
            <a:ext cx="5760597" cy="683150"/>
            <a:chOff x="2077922" y="2138709"/>
            <a:chExt cx="5760597" cy="683150"/>
          </a:xfrm>
          <a:solidFill>
            <a:schemeClr val="bg1"/>
          </a:solidFill>
        </p:grpSpPr>
        <p:sp>
          <p:nvSpPr>
            <p:cNvPr id="7" name="Rounded Rectangle 28">
              <a:extLst>
                <a:ext uri="{FF2B5EF4-FFF2-40B4-BE49-F238E27FC236}">
                  <a16:creationId xmlns:a16="http://schemas.microsoft.com/office/drawing/2014/main" id="{2EBD78C0-4D27-4B52-A814-5F9923D1DD4E}"/>
                </a:ext>
              </a:extLst>
            </p:cNvPr>
            <p:cNvSpPr/>
            <p:nvPr/>
          </p:nvSpPr>
          <p:spPr>
            <a:xfrm>
              <a:off x="2077922" y="2138709"/>
              <a:ext cx="2365210" cy="68315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709,317</a:t>
              </a:r>
            </a:p>
          </p:txBody>
        </p:sp>
        <p:sp>
          <p:nvSpPr>
            <p:cNvPr id="9" name="Rounded Rectangle 30">
              <a:extLst>
                <a:ext uri="{FF2B5EF4-FFF2-40B4-BE49-F238E27FC236}">
                  <a16:creationId xmlns:a16="http://schemas.microsoft.com/office/drawing/2014/main" id="{3B97BC3F-2B2A-4509-BD6C-72C6A85CFD47}"/>
                </a:ext>
              </a:extLst>
            </p:cNvPr>
            <p:cNvSpPr/>
            <p:nvPr/>
          </p:nvSpPr>
          <p:spPr>
            <a:xfrm>
              <a:off x="5473309" y="2138709"/>
              <a:ext cx="2365210" cy="68315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262,175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4E7671-6B25-40B5-8661-AD14A800F29A}"/>
              </a:ext>
            </a:extLst>
          </p:cNvPr>
          <p:cNvGraphicFramePr>
            <a:graphicFrameLocks noGrp="1"/>
          </p:cNvGraphicFramePr>
          <p:nvPr/>
        </p:nvGraphicFramePr>
        <p:xfrm>
          <a:off x="865240" y="3756742"/>
          <a:ext cx="3276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33264503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0923673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9623852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18628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655216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8771716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7835038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289578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3014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1551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9CB247-F698-4261-8755-88AA6D645983}"/>
              </a:ext>
            </a:extLst>
          </p:cNvPr>
          <p:cNvSpPr txBox="1"/>
          <p:nvPr/>
        </p:nvSpPr>
        <p:spPr>
          <a:xfrm>
            <a:off x="3383886" y="4445120"/>
            <a:ext cx="3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B0E1054-3FFB-4702-8589-FB977D7DF553}"/>
              </a:ext>
            </a:extLst>
          </p:cNvPr>
          <p:cNvGraphicFramePr>
            <a:graphicFrameLocks noGrp="1"/>
          </p:cNvGraphicFramePr>
          <p:nvPr/>
        </p:nvGraphicFramePr>
        <p:xfrm>
          <a:off x="4598976" y="3756742"/>
          <a:ext cx="3276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33264503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0923673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9623852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18628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655216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8771716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7835038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289578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3014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15518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349236B-E28B-4EC5-8F46-01B2AA01E1E3}"/>
              </a:ext>
            </a:extLst>
          </p:cNvPr>
          <p:cNvSpPr txBox="1"/>
          <p:nvPr/>
        </p:nvSpPr>
        <p:spPr>
          <a:xfrm>
            <a:off x="6899600" y="3641563"/>
            <a:ext cx="3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154EF7-0C13-4F6A-8027-6E3C369E2266}"/>
              </a:ext>
            </a:extLst>
          </p:cNvPr>
          <p:cNvSpPr txBox="1"/>
          <p:nvPr/>
        </p:nvSpPr>
        <p:spPr>
          <a:xfrm>
            <a:off x="6427662" y="3641563"/>
            <a:ext cx="3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9BFA8-81C4-4B4F-872D-8B440E83F605}"/>
              </a:ext>
            </a:extLst>
          </p:cNvPr>
          <p:cNvSpPr txBox="1"/>
          <p:nvPr/>
        </p:nvSpPr>
        <p:spPr>
          <a:xfrm>
            <a:off x="4996343" y="3641563"/>
            <a:ext cx="3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D58062-3584-4E31-9F55-B3D29958C58D}"/>
              </a:ext>
            </a:extLst>
          </p:cNvPr>
          <p:cNvSpPr txBox="1"/>
          <p:nvPr/>
        </p:nvSpPr>
        <p:spPr>
          <a:xfrm>
            <a:off x="5545150" y="3641563"/>
            <a:ext cx="3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FE51B2-E3E9-4EF7-8AF9-DAEAC9CBAB81}"/>
              </a:ext>
            </a:extLst>
          </p:cNvPr>
          <p:cNvCxnSpPr>
            <a:cxnSpLocks/>
          </p:cNvCxnSpPr>
          <p:nvPr/>
        </p:nvCxnSpPr>
        <p:spPr>
          <a:xfrm>
            <a:off x="5220686" y="3893423"/>
            <a:ext cx="196634" cy="220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4A385B-12D0-48C6-803A-083C74B96596}"/>
              </a:ext>
            </a:extLst>
          </p:cNvPr>
          <p:cNvCxnSpPr>
            <a:cxnSpLocks/>
          </p:cNvCxnSpPr>
          <p:nvPr/>
        </p:nvCxnSpPr>
        <p:spPr>
          <a:xfrm>
            <a:off x="6589894" y="3893424"/>
            <a:ext cx="196634" cy="220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413E63C-466C-4079-968B-77776A5A0F19}"/>
              </a:ext>
            </a:extLst>
          </p:cNvPr>
          <p:cNvSpPr/>
          <p:nvPr/>
        </p:nvSpPr>
        <p:spPr>
          <a:xfrm>
            <a:off x="5613735" y="3108632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3E073-A44F-475C-A31F-2F5019FA2F0A}"/>
              </a:ext>
            </a:extLst>
          </p:cNvPr>
          <p:cNvSpPr/>
          <p:nvPr/>
        </p:nvSpPr>
        <p:spPr>
          <a:xfrm>
            <a:off x="2123168" y="3108632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Sum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260413-3004-44DD-A339-6D640C5E3E23}"/>
              </a:ext>
            </a:extLst>
          </p:cNvPr>
          <p:cNvSpPr txBox="1"/>
          <p:nvPr/>
        </p:nvSpPr>
        <p:spPr>
          <a:xfrm>
            <a:off x="2123168" y="4445119"/>
            <a:ext cx="3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B8FE1A-2896-47B1-8794-A179171622F3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46018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Taylor and Max are comparing their income.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117E82-1CFA-4758-89B8-0F37D57F1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49493"/>
              </p:ext>
            </p:extLst>
          </p:nvPr>
        </p:nvGraphicFramePr>
        <p:xfrm>
          <a:off x="1629690" y="1399416"/>
          <a:ext cx="5822769" cy="110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23">
                  <a:extLst>
                    <a:ext uri="{9D8B030D-6E8A-4147-A177-3AD203B41FA5}">
                      <a16:colId xmlns:a16="http://schemas.microsoft.com/office/drawing/2014/main" val="1789069335"/>
                    </a:ext>
                  </a:extLst>
                </a:gridCol>
                <a:gridCol w="1940923">
                  <a:extLst>
                    <a:ext uri="{9D8B030D-6E8A-4147-A177-3AD203B41FA5}">
                      <a16:colId xmlns:a16="http://schemas.microsoft.com/office/drawing/2014/main" val="467039810"/>
                    </a:ext>
                  </a:extLst>
                </a:gridCol>
                <a:gridCol w="1940923">
                  <a:extLst>
                    <a:ext uri="{9D8B030D-6E8A-4147-A177-3AD203B41FA5}">
                      <a16:colId xmlns:a16="http://schemas.microsoft.com/office/drawing/2014/main" val="1490816561"/>
                    </a:ext>
                  </a:extLst>
                </a:gridCol>
              </a:tblGrid>
              <a:tr h="368808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Earnings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Bonus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28424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Taylor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£25,420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£4,391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32550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£29,102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£2,309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58022"/>
                  </a:ext>
                </a:extLst>
              </a:tr>
            </a:tbl>
          </a:graphicData>
        </a:graphic>
      </p:graphicFrame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971D8C1-6607-4253-B804-00744EA365BC}"/>
              </a:ext>
            </a:extLst>
          </p:cNvPr>
          <p:cNvSpPr/>
          <p:nvPr/>
        </p:nvSpPr>
        <p:spPr>
          <a:xfrm>
            <a:off x="1756303" y="4248326"/>
            <a:ext cx="4320000" cy="790364"/>
          </a:xfrm>
          <a:prstGeom prst="wedgeRoundRectCallout">
            <a:avLst>
              <a:gd name="adj1" fmla="val 58871"/>
              <a:gd name="adj2" fmla="val 49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earned more than you as my total is £31,411.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D0D9-0FF1-47D8-98F3-E2C8FAC27D40}"/>
              </a:ext>
            </a:extLst>
          </p:cNvPr>
          <p:cNvSpPr txBox="1"/>
          <p:nvPr/>
        </p:nvSpPr>
        <p:spPr>
          <a:xfrm>
            <a:off x="1770537" y="3743081"/>
            <a:ext cx="84510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Taylor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72BC7-6A40-4D09-A262-D53B78EC1BFB}"/>
              </a:ext>
            </a:extLst>
          </p:cNvPr>
          <p:cNvSpPr txBox="1"/>
          <p:nvPr/>
        </p:nvSpPr>
        <p:spPr>
          <a:xfrm>
            <a:off x="6516236" y="4926626"/>
            <a:ext cx="67518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Max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0BCB-A6C8-48E8-93F7-543DF796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14" y="2666877"/>
            <a:ext cx="801605" cy="1109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B1F5D-D0B9-47D5-8004-CFBA6A0692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0358" y="3815949"/>
            <a:ext cx="786941" cy="1153527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BA5FCCF-2936-4D4D-BBE6-180CD0E66E40}"/>
              </a:ext>
            </a:extLst>
          </p:cNvPr>
          <p:cNvSpPr/>
          <p:nvPr/>
        </p:nvSpPr>
        <p:spPr>
          <a:xfrm flipH="1">
            <a:off x="3149846" y="2917065"/>
            <a:ext cx="4320101" cy="790364"/>
          </a:xfrm>
          <a:prstGeom prst="wedgeRoundRectCallout">
            <a:avLst>
              <a:gd name="adj1" fmla="val 61939"/>
              <a:gd name="adj2" fmla="val 189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earned the most as I nearly reached £30,000.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46343A-24D9-4025-A95F-AC80B3B2A3E2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Taylor and Max are comparing their income.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Max is 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117E82-1CFA-4758-89B8-0F37D57F1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90340"/>
              </p:ext>
            </p:extLst>
          </p:nvPr>
        </p:nvGraphicFramePr>
        <p:xfrm>
          <a:off x="1629690" y="1399416"/>
          <a:ext cx="5822769" cy="110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23">
                  <a:extLst>
                    <a:ext uri="{9D8B030D-6E8A-4147-A177-3AD203B41FA5}">
                      <a16:colId xmlns:a16="http://schemas.microsoft.com/office/drawing/2014/main" val="1789069335"/>
                    </a:ext>
                  </a:extLst>
                </a:gridCol>
                <a:gridCol w="1940923">
                  <a:extLst>
                    <a:ext uri="{9D8B030D-6E8A-4147-A177-3AD203B41FA5}">
                      <a16:colId xmlns:a16="http://schemas.microsoft.com/office/drawing/2014/main" val="467039810"/>
                    </a:ext>
                  </a:extLst>
                </a:gridCol>
                <a:gridCol w="1940923">
                  <a:extLst>
                    <a:ext uri="{9D8B030D-6E8A-4147-A177-3AD203B41FA5}">
                      <a16:colId xmlns:a16="http://schemas.microsoft.com/office/drawing/2014/main" val="1490816561"/>
                    </a:ext>
                  </a:extLst>
                </a:gridCol>
              </a:tblGrid>
              <a:tr h="368808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Earnings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Bonus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28424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Taylor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£25,420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£4,391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32550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£29,102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£2,309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58022"/>
                  </a:ext>
                </a:extLst>
              </a:tr>
            </a:tbl>
          </a:graphicData>
        </a:graphic>
      </p:graphicFrame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971D8C1-6607-4253-B804-00744EA365BC}"/>
              </a:ext>
            </a:extLst>
          </p:cNvPr>
          <p:cNvSpPr/>
          <p:nvPr/>
        </p:nvSpPr>
        <p:spPr>
          <a:xfrm>
            <a:off x="1756303" y="4248326"/>
            <a:ext cx="4320000" cy="790364"/>
          </a:xfrm>
          <a:prstGeom prst="wedgeRoundRectCallout">
            <a:avLst>
              <a:gd name="adj1" fmla="val 58871"/>
              <a:gd name="adj2" fmla="val 49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earned more than you as my total is £31,411.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D0D9-0FF1-47D8-98F3-E2C8FAC27D40}"/>
              </a:ext>
            </a:extLst>
          </p:cNvPr>
          <p:cNvSpPr txBox="1"/>
          <p:nvPr/>
        </p:nvSpPr>
        <p:spPr>
          <a:xfrm>
            <a:off x="1770537" y="3743081"/>
            <a:ext cx="84510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Taylor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72BC7-6A40-4D09-A262-D53B78EC1BFB}"/>
              </a:ext>
            </a:extLst>
          </p:cNvPr>
          <p:cNvSpPr txBox="1"/>
          <p:nvPr/>
        </p:nvSpPr>
        <p:spPr>
          <a:xfrm>
            <a:off x="6516236" y="4926626"/>
            <a:ext cx="67518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Max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0BCB-A6C8-48E8-93F7-543DF796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14" y="2666877"/>
            <a:ext cx="801605" cy="1109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B1F5D-D0B9-47D5-8004-CFBA6A0692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0358" y="3815949"/>
            <a:ext cx="786941" cy="1153527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26BDC41-34C5-4497-920A-33306D1140B0}"/>
              </a:ext>
            </a:extLst>
          </p:cNvPr>
          <p:cNvSpPr/>
          <p:nvPr/>
        </p:nvSpPr>
        <p:spPr>
          <a:xfrm flipH="1">
            <a:off x="3149846" y="2917065"/>
            <a:ext cx="4320101" cy="790364"/>
          </a:xfrm>
          <a:prstGeom prst="wedgeRoundRectCallout">
            <a:avLst>
              <a:gd name="adj1" fmla="val 61939"/>
              <a:gd name="adj2" fmla="val 189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earned the most as I nearly reached £30,000.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58052-CD8C-44C6-9D84-4BBDF77B2D2C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71662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Taylor and Max are comparing their income.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Max is correct because £29,102 + £2,309 = £31,411 which is greater than Taylor’s total income which equals £29,811.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117E82-1CFA-4758-89B8-0F37D57F1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68424"/>
              </p:ext>
            </p:extLst>
          </p:nvPr>
        </p:nvGraphicFramePr>
        <p:xfrm>
          <a:off x="1629690" y="1399416"/>
          <a:ext cx="5822769" cy="110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23">
                  <a:extLst>
                    <a:ext uri="{9D8B030D-6E8A-4147-A177-3AD203B41FA5}">
                      <a16:colId xmlns:a16="http://schemas.microsoft.com/office/drawing/2014/main" val="1789069335"/>
                    </a:ext>
                  </a:extLst>
                </a:gridCol>
                <a:gridCol w="1940923">
                  <a:extLst>
                    <a:ext uri="{9D8B030D-6E8A-4147-A177-3AD203B41FA5}">
                      <a16:colId xmlns:a16="http://schemas.microsoft.com/office/drawing/2014/main" val="467039810"/>
                    </a:ext>
                  </a:extLst>
                </a:gridCol>
                <a:gridCol w="1940923">
                  <a:extLst>
                    <a:ext uri="{9D8B030D-6E8A-4147-A177-3AD203B41FA5}">
                      <a16:colId xmlns:a16="http://schemas.microsoft.com/office/drawing/2014/main" val="1490816561"/>
                    </a:ext>
                  </a:extLst>
                </a:gridCol>
              </a:tblGrid>
              <a:tr h="368808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Earnings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Bonus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28424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Taylor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£25,420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£4,391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32550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£29,102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£2,309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58022"/>
                  </a:ext>
                </a:extLst>
              </a:tr>
            </a:tbl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DA5210B-47EA-482B-B6B4-5E62F5C73EFF}"/>
              </a:ext>
            </a:extLst>
          </p:cNvPr>
          <p:cNvSpPr/>
          <p:nvPr/>
        </p:nvSpPr>
        <p:spPr>
          <a:xfrm flipH="1">
            <a:off x="3149846" y="2917065"/>
            <a:ext cx="4320101" cy="790364"/>
          </a:xfrm>
          <a:prstGeom prst="wedgeRoundRectCallout">
            <a:avLst>
              <a:gd name="adj1" fmla="val 61939"/>
              <a:gd name="adj2" fmla="val 189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earned the most as I nearly reached £30,000.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971D8C1-6607-4253-B804-00744EA365BC}"/>
              </a:ext>
            </a:extLst>
          </p:cNvPr>
          <p:cNvSpPr/>
          <p:nvPr/>
        </p:nvSpPr>
        <p:spPr>
          <a:xfrm>
            <a:off x="1756303" y="4248326"/>
            <a:ext cx="4320000" cy="790364"/>
          </a:xfrm>
          <a:prstGeom prst="wedgeRoundRectCallout">
            <a:avLst>
              <a:gd name="adj1" fmla="val 58871"/>
              <a:gd name="adj2" fmla="val 49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earned more than you as my total is £31,411.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D0D9-0FF1-47D8-98F3-E2C8FAC27D40}"/>
              </a:ext>
            </a:extLst>
          </p:cNvPr>
          <p:cNvSpPr txBox="1"/>
          <p:nvPr/>
        </p:nvSpPr>
        <p:spPr>
          <a:xfrm>
            <a:off x="1770537" y="3743081"/>
            <a:ext cx="84510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Taylor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72BC7-6A40-4D09-A262-D53B78EC1BFB}"/>
              </a:ext>
            </a:extLst>
          </p:cNvPr>
          <p:cNvSpPr txBox="1"/>
          <p:nvPr/>
        </p:nvSpPr>
        <p:spPr>
          <a:xfrm>
            <a:off x="6516236" y="4926626"/>
            <a:ext cx="67518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Max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0BCB-A6C8-48E8-93F7-543DF796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14" y="2666877"/>
            <a:ext cx="801605" cy="1109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B1F5D-D0B9-47D5-8004-CFBA6A0692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0358" y="3815949"/>
            <a:ext cx="786941" cy="11535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64AF08-3303-43B2-B86E-08A9F1B22151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17937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the missing place value counters to make this addition correct.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92AA115-2647-4E83-8EF4-5FA7EC8F0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50224"/>
              </p:ext>
            </p:extLst>
          </p:nvPr>
        </p:nvGraphicFramePr>
        <p:xfrm>
          <a:off x="1229275" y="1921532"/>
          <a:ext cx="6736255" cy="3613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520">
                  <a:extLst>
                    <a:ext uri="{9D8B030D-6E8A-4147-A177-3AD203B41FA5}">
                      <a16:colId xmlns:a16="http://schemas.microsoft.com/office/drawing/2014/main" val="3253858327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3963328003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842011179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1483160294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3681463727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1631118671"/>
                    </a:ext>
                  </a:extLst>
                </a:gridCol>
              </a:tblGrid>
              <a:tr h="72266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10,000s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1,000s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3474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1628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20041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2743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53327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7984D46-336C-4EAA-889B-FF548EA8CD4E}"/>
              </a:ext>
            </a:extLst>
          </p:cNvPr>
          <p:cNvSpPr/>
          <p:nvPr/>
        </p:nvSpPr>
        <p:spPr>
          <a:xfrm>
            <a:off x="3594292" y="290061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C91BB4-9328-48BD-A454-2AA6B573D5E1}"/>
              </a:ext>
            </a:extLst>
          </p:cNvPr>
          <p:cNvSpPr/>
          <p:nvPr/>
        </p:nvSpPr>
        <p:spPr>
          <a:xfrm>
            <a:off x="3913916" y="290061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9CFCD1-DAFB-473F-A100-21780AB94AF7}"/>
              </a:ext>
            </a:extLst>
          </p:cNvPr>
          <p:cNvSpPr/>
          <p:nvPr/>
        </p:nvSpPr>
        <p:spPr>
          <a:xfrm>
            <a:off x="4237689" y="290061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72848F-E326-41C2-82F7-E75B29563349}"/>
              </a:ext>
            </a:extLst>
          </p:cNvPr>
          <p:cNvSpPr/>
          <p:nvPr/>
        </p:nvSpPr>
        <p:spPr>
          <a:xfrm>
            <a:off x="4669841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486D83-A005-4344-B679-7ACD3F5DBB8C}"/>
              </a:ext>
            </a:extLst>
          </p:cNvPr>
          <p:cNvSpPr/>
          <p:nvPr/>
        </p:nvSpPr>
        <p:spPr>
          <a:xfrm>
            <a:off x="4915967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FE4AA0-2F0C-4F06-AB50-121D03ACB8B4}"/>
              </a:ext>
            </a:extLst>
          </p:cNvPr>
          <p:cNvSpPr/>
          <p:nvPr/>
        </p:nvSpPr>
        <p:spPr>
          <a:xfrm>
            <a:off x="5179373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4F23E1-A7A9-48D1-ADDA-DA65FAC70732}"/>
              </a:ext>
            </a:extLst>
          </p:cNvPr>
          <p:cNvSpPr/>
          <p:nvPr/>
        </p:nvSpPr>
        <p:spPr>
          <a:xfrm>
            <a:off x="5435688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42DCAE-C3C9-4FE2-871B-BB045C93F107}"/>
              </a:ext>
            </a:extLst>
          </p:cNvPr>
          <p:cNvSpPr/>
          <p:nvPr/>
        </p:nvSpPr>
        <p:spPr>
          <a:xfrm>
            <a:off x="4669841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3447EB4-7191-449A-87CA-A35038401420}"/>
              </a:ext>
            </a:extLst>
          </p:cNvPr>
          <p:cNvSpPr/>
          <p:nvPr/>
        </p:nvSpPr>
        <p:spPr>
          <a:xfrm>
            <a:off x="4915967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A12000-4E6E-49D0-B56F-7289EA424F0D}"/>
              </a:ext>
            </a:extLst>
          </p:cNvPr>
          <p:cNvSpPr/>
          <p:nvPr/>
        </p:nvSpPr>
        <p:spPr>
          <a:xfrm>
            <a:off x="5179373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DA85F3-3161-48D1-A6A8-F5C79ACCCFA9}"/>
              </a:ext>
            </a:extLst>
          </p:cNvPr>
          <p:cNvSpPr/>
          <p:nvPr/>
        </p:nvSpPr>
        <p:spPr>
          <a:xfrm>
            <a:off x="5435688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234106-68B1-4720-93D8-5D8FA343F5E3}"/>
              </a:ext>
            </a:extLst>
          </p:cNvPr>
          <p:cNvSpPr/>
          <p:nvPr/>
        </p:nvSpPr>
        <p:spPr>
          <a:xfrm>
            <a:off x="5866696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949858-2DE5-4ADE-A59E-125FE44440D4}"/>
              </a:ext>
            </a:extLst>
          </p:cNvPr>
          <p:cNvSpPr/>
          <p:nvPr/>
        </p:nvSpPr>
        <p:spPr>
          <a:xfrm>
            <a:off x="6163786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8E18F8-4910-42CB-A78E-D7D816D8E756}"/>
              </a:ext>
            </a:extLst>
          </p:cNvPr>
          <p:cNvSpPr/>
          <p:nvPr/>
        </p:nvSpPr>
        <p:spPr>
          <a:xfrm>
            <a:off x="6460876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622494-3254-4294-BDD1-A1623BAE39E3}"/>
              </a:ext>
            </a:extLst>
          </p:cNvPr>
          <p:cNvSpPr/>
          <p:nvPr/>
        </p:nvSpPr>
        <p:spPr>
          <a:xfrm>
            <a:off x="5866696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9E82CF-C7BC-44FE-8AFE-47719BFB5FFF}"/>
              </a:ext>
            </a:extLst>
          </p:cNvPr>
          <p:cNvSpPr/>
          <p:nvPr/>
        </p:nvSpPr>
        <p:spPr>
          <a:xfrm>
            <a:off x="6163786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FEDF33D-FA59-49E9-915B-E4704FEC883C}"/>
              </a:ext>
            </a:extLst>
          </p:cNvPr>
          <p:cNvSpPr/>
          <p:nvPr/>
        </p:nvSpPr>
        <p:spPr>
          <a:xfrm>
            <a:off x="7286213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B60C17-8DC2-4EC3-9988-0A88D464AE57}"/>
              </a:ext>
            </a:extLst>
          </p:cNvPr>
          <p:cNvSpPr/>
          <p:nvPr/>
        </p:nvSpPr>
        <p:spPr>
          <a:xfrm>
            <a:off x="7286213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87E69AC-6569-4203-9EC6-D22E673A38A5}"/>
              </a:ext>
            </a:extLst>
          </p:cNvPr>
          <p:cNvSpPr/>
          <p:nvPr/>
        </p:nvSpPr>
        <p:spPr>
          <a:xfrm>
            <a:off x="2408378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C4AF4D-00D2-44CB-93D4-FE5F8A72D823}"/>
              </a:ext>
            </a:extLst>
          </p:cNvPr>
          <p:cNvSpPr/>
          <p:nvPr/>
        </p:nvSpPr>
        <p:spPr>
          <a:xfrm>
            <a:off x="2663660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3B15FB-E2D2-4FF0-BADF-414AA0A6F90B}"/>
              </a:ext>
            </a:extLst>
          </p:cNvPr>
          <p:cNvSpPr/>
          <p:nvPr/>
        </p:nvSpPr>
        <p:spPr>
          <a:xfrm>
            <a:off x="2918942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D7B1335-AE84-43EE-8A10-869FFF219E9B}"/>
              </a:ext>
            </a:extLst>
          </p:cNvPr>
          <p:cNvSpPr/>
          <p:nvPr/>
        </p:nvSpPr>
        <p:spPr>
          <a:xfrm>
            <a:off x="3174225" y="2759249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C8C3EB-2EAE-4232-A6AA-437C83DC789C}"/>
              </a:ext>
            </a:extLst>
          </p:cNvPr>
          <p:cNvSpPr/>
          <p:nvPr/>
        </p:nvSpPr>
        <p:spPr>
          <a:xfrm>
            <a:off x="2408378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DAF6852-6AC2-4EA3-BE01-829490088F41}"/>
              </a:ext>
            </a:extLst>
          </p:cNvPr>
          <p:cNvSpPr/>
          <p:nvPr/>
        </p:nvSpPr>
        <p:spPr>
          <a:xfrm>
            <a:off x="2455973" y="3613942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CFBFC2-84EA-47E5-8F6A-155C1FD0223A}"/>
              </a:ext>
            </a:extLst>
          </p:cNvPr>
          <p:cNvSpPr/>
          <p:nvPr/>
        </p:nvSpPr>
        <p:spPr>
          <a:xfrm>
            <a:off x="2784653" y="3613942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818EEA2-EACD-4368-B817-B4873A4B95C7}"/>
              </a:ext>
            </a:extLst>
          </p:cNvPr>
          <p:cNvSpPr/>
          <p:nvPr/>
        </p:nvSpPr>
        <p:spPr>
          <a:xfrm>
            <a:off x="3113333" y="3613942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8CCA600-5097-409B-89AD-49D206135ABD}"/>
              </a:ext>
            </a:extLst>
          </p:cNvPr>
          <p:cNvSpPr/>
          <p:nvPr/>
        </p:nvSpPr>
        <p:spPr>
          <a:xfrm>
            <a:off x="4915967" y="3613942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207E057-8FFF-4789-BA38-6FAEA3D4C192}"/>
              </a:ext>
            </a:extLst>
          </p:cNvPr>
          <p:cNvSpPr/>
          <p:nvPr/>
        </p:nvSpPr>
        <p:spPr>
          <a:xfrm>
            <a:off x="5179373" y="3613942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E7731C0-E4BA-4A77-A3A9-D4FC7861AD9C}"/>
              </a:ext>
            </a:extLst>
          </p:cNvPr>
          <p:cNvSpPr/>
          <p:nvPr/>
        </p:nvSpPr>
        <p:spPr>
          <a:xfrm>
            <a:off x="5866696" y="3494629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98CE4EB-76A0-4799-8C2E-9E7025EB5AC5}"/>
              </a:ext>
            </a:extLst>
          </p:cNvPr>
          <p:cNvSpPr/>
          <p:nvPr/>
        </p:nvSpPr>
        <p:spPr>
          <a:xfrm>
            <a:off x="6163786" y="3494629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201712F-B7DE-4DB1-9B16-BF8E46FF4E20}"/>
              </a:ext>
            </a:extLst>
          </p:cNvPr>
          <p:cNvSpPr/>
          <p:nvPr/>
        </p:nvSpPr>
        <p:spPr>
          <a:xfrm>
            <a:off x="6460876" y="3494629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F93478E-93FC-4ADA-AA63-D77829DA67F3}"/>
              </a:ext>
            </a:extLst>
          </p:cNvPr>
          <p:cNvSpPr/>
          <p:nvPr/>
        </p:nvSpPr>
        <p:spPr>
          <a:xfrm>
            <a:off x="5866696" y="3776797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9968272-D440-446B-8155-94026179B887}"/>
              </a:ext>
            </a:extLst>
          </p:cNvPr>
          <p:cNvSpPr/>
          <p:nvPr/>
        </p:nvSpPr>
        <p:spPr>
          <a:xfrm>
            <a:off x="6163786" y="3776797"/>
            <a:ext cx="194391" cy="19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E406816-DAD3-437A-BD44-552566411E06}"/>
              </a:ext>
            </a:extLst>
          </p:cNvPr>
          <p:cNvSpPr/>
          <p:nvPr/>
        </p:nvSpPr>
        <p:spPr>
          <a:xfrm>
            <a:off x="2645502" y="4483050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5A8A0F9-1156-4384-9502-0D4E230A8904}"/>
              </a:ext>
            </a:extLst>
          </p:cNvPr>
          <p:cNvSpPr/>
          <p:nvPr/>
        </p:nvSpPr>
        <p:spPr>
          <a:xfrm>
            <a:off x="2920806" y="4483050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E53F50-F264-489F-8347-2FCAFF5724F4}"/>
              </a:ext>
            </a:extLst>
          </p:cNvPr>
          <p:cNvSpPr/>
          <p:nvPr/>
        </p:nvSpPr>
        <p:spPr>
          <a:xfrm>
            <a:off x="2645502" y="4231605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13D3E56-26FF-48B8-AF76-994CEC5FB343}"/>
              </a:ext>
            </a:extLst>
          </p:cNvPr>
          <p:cNvSpPr/>
          <p:nvPr/>
        </p:nvSpPr>
        <p:spPr>
          <a:xfrm>
            <a:off x="3594283" y="4231605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921FB0B-7B03-48C4-A5A7-98D4C603F3A8}"/>
              </a:ext>
            </a:extLst>
          </p:cNvPr>
          <p:cNvSpPr/>
          <p:nvPr/>
        </p:nvSpPr>
        <p:spPr>
          <a:xfrm>
            <a:off x="3913911" y="4231605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2C80531-A45F-41F9-BFBF-455E15C95ACD}"/>
              </a:ext>
            </a:extLst>
          </p:cNvPr>
          <p:cNvSpPr/>
          <p:nvPr/>
        </p:nvSpPr>
        <p:spPr>
          <a:xfrm>
            <a:off x="4237684" y="4231605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484B7D1-6FD6-44FE-BF94-CF1F4DBFC1DE}"/>
              </a:ext>
            </a:extLst>
          </p:cNvPr>
          <p:cNvSpPr/>
          <p:nvPr/>
        </p:nvSpPr>
        <p:spPr>
          <a:xfrm>
            <a:off x="3594283" y="4483050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27D3255-5EB4-4E02-8497-ABE1F3A5AB2D}"/>
              </a:ext>
            </a:extLst>
          </p:cNvPr>
          <p:cNvSpPr/>
          <p:nvPr/>
        </p:nvSpPr>
        <p:spPr>
          <a:xfrm>
            <a:off x="3913911" y="4483050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233927-3322-4A7C-9EEC-BA0FC6D2B1E6}"/>
              </a:ext>
            </a:extLst>
          </p:cNvPr>
          <p:cNvSpPr/>
          <p:nvPr/>
        </p:nvSpPr>
        <p:spPr>
          <a:xfrm>
            <a:off x="5066306" y="4385850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CCC705F-2EB5-40AC-9431-2A09BC1B2F0F}"/>
              </a:ext>
            </a:extLst>
          </p:cNvPr>
          <p:cNvSpPr/>
          <p:nvPr/>
        </p:nvSpPr>
        <p:spPr>
          <a:xfrm>
            <a:off x="7173925" y="4483050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75103B0-C677-4E57-BC62-A66130647C2F}"/>
              </a:ext>
            </a:extLst>
          </p:cNvPr>
          <p:cNvSpPr/>
          <p:nvPr/>
        </p:nvSpPr>
        <p:spPr>
          <a:xfrm>
            <a:off x="7449229" y="4483050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9FE0EB1-CABC-4E23-8186-15B378FAA740}"/>
              </a:ext>
            </a:extLst>
          </p:cNvPr>
          <p:cNvSpPr/>
          <p:nvPr/>
        </p:nvSpPr>
        <p:spPr>
          <a:xfrm>
            <a:off x="7173925" y="4231605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B22DDB-2183-45C8-9547-B44BC60D6A2B}"/>
              </a:ext>
            </a:extLst>
          </p:cNvPr>
          <p:cNvSpPr/>
          <p:nvPr/>
        </p:nvSpPr>
        <p:spPr>
          <a:xfrm>
            <a:off x="7449229" y="4231605"/>
            <a:ext cx="194400" cy="19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DD9F64-F019-465E-B587-733786CFC5CD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506170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the missing place value counters to make this addition correct.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92AA115-2647-4E83-8EF4-5FA7EC8F0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98668"/>
              </p:ext>
            </p:extLst>
          </p:nvPr>
        </p:nvGraphicFramePr>
        <p:xfrm>
          <a:off x="1229275" y="1921532"/>
          <a:ext cx="6736255" cy="3613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520">
                  <a:extLst>
                    <a:ext uri="{9D8B030D-6E8A-4147-A177-3AD203B41FA5}">
                      <a16:colId xmlns:a16="http://schemas.microsoft.com/office/drawing/2014/main" val="3253858327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3963328003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842011179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1483160294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3681463727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1631118671"/>
                    </a:ext>
                  </a:extLst>
                </a:gridCol>
              </a:tblGrid>
              <a:tr h="72266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10,000s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1,000s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3474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1628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20041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2743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53327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7984D46-336C-4EAA-889B-FF548EA8CD4E}"/>
              </a:ext>
            </a:extLst>
          </p:cNvPr>
          <p:cNvSpPr/>
          <p:nvPr/>
        </p:nvSpPr>
        <p:spPr>
          <a:xfrm>
            <a:off x="3594292" y="290061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C91BB4-9328-48BD-A454-2AA6B573D5E1}"/>
              </a:ext>
            </a:extLst>
          </p:cNvPr>
          <p:cNvSpPr/>
          <p:nvPr/>
        </p:nvSpPr>
        <p:spPr>
          <a:xfrm>
            <a:off x="3913916" y="290061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9CFCD1-DAFB-473F-A100-21780AB94AF7}"/>
              </a:ext>
            </a:extLst>
          </p:cNvPr>
          <p:cNvSpPr/>
          <p:nvPr/>
        </p:nvSpPr>
        <p:spPr>
          <a:xfrm>
            <a:off x="4237689" y="290061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72848F-E326-41C2-82F7-E75B29563349}"/>
              </a:ext>
            </a:extLst>
          </p:cNvPr>
          <p:cNvSpPr/>
          <p:nvPr/>
        </p:nvSpPr>
        <p:spPr>
          <a:xfrm>
            <a:off x="4669841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486D83-A005-4344-B679-7ACD3F5DBB8C}"/>
              </a:ext>
            </a:extLst>
          </p:cNvPr>
          <p:cNvSpPr/>
          <p:nvPr/>
        </p:nvSpPr>
        <p:spPr>
          <a:xfrm>
            <a:off x="4915967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FE4AA0-2F0C-4F06-AB50-121D03ACB8B4}"/>
              </a:ext>
            </a:extLst>
          </p:cNvPr>
          <p:cNvSpPr/>
          <p:nvPr/>
        </p:nvSpPr>
        <p:spPr>
          <a:xfrm>
            <a:off x="5179373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4F23E1-A7A9-48D1-ADDA-DA65FAC70732}"/>
              </a:ext>
            </a:extLst>
          </p:cNvPr>
          <p:cNvSpPr/>
          <p:nvPr/>
        </p:nvSpPr>
        <p:spPr>
          <a:xfrm>
            <a:off x="5435688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42DCAE-C3C9-4FE2-871B-BB045C93F107}"/>
              </a:ext>
            </a:extLst>
          </p:cNvPr>
          <p:cNvSpPr/>
          <p:nvPr/>
        </p:nvSpPr>
        <p:spPr>
          <a:xfrm>
            <a:off x="4669841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3447EB4-7191-449A-87CA-A35038401420}"/>
              </a:ext>
            </a:extLst>
          </p:cNvPr>
          <p:cNvSpPr/>
          <p:nvPr/>
        </p:nvSpPr>
        <p:spPr>
          <a:xfrm>
            <a:off x="4915967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A12000-4E6E-49D0-B56F-7289EA424F0D}"/>
              </a:ext>
            </a:extLst>
          </p:cNvPr>
          <p:cNvSpPr/>
          <p:nvPr/>
        </p:nvSpPr>
        <p:spPr>
          <a:xfrm>
            <a:off x="5179373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DA85F3-3161-48D1-A6A8-F5C79ACCCFA9}"/>
              </a:ext>
            </a:extLst>
          </p:cNvPr>
          <p:cNvSpPr/>
          <p:nvPr/>
        </p:nvSpPr>
        <p:spPr>
          <a:xfrm>
            <a:off x="5435688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234106-68B1-4720-93D8-5D8FA343F5E3}"/>
              </a:ext>
            </a:extLst>
          </p:cNvPr>
          <p:cNvSpPr/>
          <p:nvPr/>
        </p:nvSpPr>
        <p:spPr>
          <a:xfrm>
            <a:off x="5866696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949858-2DE5-4ADE-A59E-125FE44440D4}"/>
              </a:ext>
            </a:extLst>
          </p:cNvPr>
          <p:cNvSpPr/>
          <p:nvPr/>
        </p:nvSpPr>
        <p:spPr>
          <a:xfrm>
            <a:off x="6163786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8E18F8-4910-42CB-A78E-D7D816D8E756}"/>
              </a:ext>
            </a:extLst>
          </p:cNvPr>
          <p:cNvSpPr/>
          <p:nvPr/>
        </p:nvSpPr>
        <p:spPr>
          <a:xfrm>
            <a:off x="6460876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622494-3254-4294-BDD1-A1623BAE39E3}"/>
              </a:ext>
            </a:extLst>
          </p:cNvPr>
          <p:cNvSpPr/>
          <p:nvPr/>
        </p:nvSpPr>
        <p:spPr>
          <a:xfrm>
            <a:off x="5866696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9E82CF-C7BC-44FE-8AFE-47719BFB5FFF}"/>
              </a:ext>
            </a:extLst>
          </p:cNvPr>
          <p:cNvSpPr/>
          <p:nvPr/>
        </p:nvSpPr>
        <p:spPr>
          <a:xfrm>
            <a:off x="6163786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FEDF33D-FA59-49E9-915B-E4704FEC883C}"/>
              </a:ext>
            </a:extLst>
          </p:cNvPr>
          <p:cNvSpPr/>
          <p:nvPr/>
        </p:nvSpPr>
        <p:spPr>
          <a:xfrm>
            <a:off x="7286213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B60C17-8DC2-4EC3-9988-0A88D464AE57}"/>
              </a:ext>
            </a:extLst>
          </p:cNvPr>
          <p:cNvSpPr/>
          <p:nvPr/>
        </p:nvSpPr>
        <p:spPr>
          <a:xfrm>
            <a:off x="7286213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87E69AC-6569-4203-9EC6-D22E673A38A5}"/>
              </a:ext>
            </a:extLst>
          </p:cNvPr>
          <p:cNvSpPr/>
          <p:nvPr/>
        </p:nvSpPr>
        <p:spPr>
          <a:xfrm>
            <a:off x="2408378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C4AF4D-00D2-44CB-93D4-FE5F8A72D823}"/>
              </a:ext>
            </a:extLst>
          </p:cNvPr>
          <p:cNvSpPr/>
          <p:nvPr/>
        </p:nvSpPr>
        <p:spPr>
          <a:xfrm>
            <a:off x="2663660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3B15FB-E2D2-4FF0-BADF-414AA0A6F90B}"/>
              </a:ext>
            </a:extLst>
          </p:cNvPr>
          <p:cNvSpPr/>
          <p:nvPr/>
        </p:nvSpPr>
        <p:spPr>
          <a:xfrm>
            <a:off x="2918942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D7B1335-AE84-43EE-8A10-869FFF219E9B}"/>
              </a:ext>
            </a:extLst>
          </p:cNvPr>
          <p:cNvSpPr/>
          <p:nvPr/>
        </p:nvSpPr>
        <p:spPr>
          <a:xfrm>
            <a:off x="3174225" y="275924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C8C3EB-2EAE-4232-A6AA-437C83DC789C}"/>
              </a:ext>
            </a:extLst>
          </p:cNvPr>
          <p:cNvSpPr/>
          <p:nvPr/>
        </p:nvSpPr>
        <p:spPr>
          <a:xfrm>
            <a:off x="2408378" y="3042734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DAF6852-6AC2-4EA3-BE01-829490088F41}"/>
              </a:ext>
            </a:extLst>
          </p:cNvPr>
          <p:cNvSpPr/>
          <p:nvPr/>
        </p:nvSpPr>
        <p:spPr>
          <a:xfrm>
            <a:off x="2455973" y="3613942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CFBFC2-84EA-47E5-8F6A-155C1FD0223A}"/>
              </a:ext>
            </a:extLst>
          </p:cNvPr>
          <p:cNvSpPr/>
          <p:nvPr/>
        </p:nvSpPr>
        <p:spPr>
          <a:xfrm>
            <a:off x="2784653" y="3613942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818EEA2-EACD-4368-B817-B4873A4B95C7}"/>
              </a:ext>
            </a:extLst>
          </p:cNvPr>
          <p:cNvSpPr/>
          <p:nvPr/>
        </p:nvSpPr>
        <p:spPr>
          <a:xfrm>
            <a:off x="3113333" y="3613942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8CCA600-5097-409B-89AD-49D206135ABD}"/>
              </a:ext>
            </a:extLst>
          </p:cNvPr>
          <p:cNvSpPr/>
          <p:nvPr/>
        </p:nvSpPr>
        <p:spPr>
          <a:xfrm>
            <a:off x="4915967" y="3613942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207E057-8FFF-4789-BA38-6FAEA3D4C192}"/>
              </a:ext>
            </a:extLst>
          </p:cNvPr>
          <p:cNvSpPr/>
          <p:nvPr/>
        </p:nvSpPr>
        <p:spPr>
          <a:xfrm>
            <a:off x="5179373" y="3613942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E7731C0-E4BA-4A77-A3A9-D4FC7861AD9C}"/>
              </a:ext>
            </a:extLst>
          </p:cNvPr>
          <p:cNvSpPr/>
          <p:nvPr/>
        </p:nvSpPr>
        <p:spPr>
          <a:xfrm>
            <a:off x="5866696" y="349462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98CE4EB-76A0-4799-8C2E-9E7025EB5AC5}"/>
              </a:ext>
            </a:extLst>
          </p:cNvPr>
          <p:cNvSpPr/>
          <p:nvPr/>
        </p:nvSpPr>
        <p:spPr>
          <a:xfrm>
            <a:off x="6163786" y="349462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201712F-B7DE-4DB1-9B16-BF8E46FF4E20}"/>
              </a:ext>
            </a:extLst>
          </p:cNvPr>
          <p:cNvSpPr/>
          <p:nvPr/>
        </p:nvSpPr>
        <p:spPr>
          <a:xfrm>
            <a:off x="6460876" y="3494629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F93478E-93FC-4ADA-AA63-D77829DA67F3}"/>
              </a:ext>
            </a:extLst>
          </p:cNvPr>
          <p:cNvSpPr/>
          <p:nvPr/>
        </p:nvSpPr>
        <p:spPr>
          <a:xfrm>
            <a:off x="5866696" y="3776797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9968272-D440-446B-8155-94026179B887}"/>
              </a:ext>
            </a:extLst>
          </p:cNvPr>
          <p:cNvSpPr/>
          <p:nvPr/>
        </p:nvSpPr>
        <p:spPr>
          <a:xfrm>
            <a:off x="6163786" y="3776797"/>
            <a:ext cx="194391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E406816-DAD3-437A-BD44-552566411E06}"/>
              </a:ext>
            </a:extLst>
          </p:cNvPr>
          <p:cNvSpPr/>
          <p:nvPr/>
        </p:nvSpPr>
        <p:spPr>
          <a:xfrm>
            <a:off x="2645502" y="4483050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5A8A0F9-1156-4384-9502-0D4E230A8904}"/>
              </a:ext>
            </a:extLst>
          </p:cNvPr>
          <p:cNvSpPr/>
          <p:nvPr/>
        </p:nvSpPr>
        <p:spPr>
          <a:xfrm>
            <a:off x="2920806" y="4483050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E53F50-F264-489F-8347-2FCAFF5724F4}"/>
              </a:ext>
            </a:extLst>
          </p:cNvPr>
          <p:cNvSpPr/>
          <p:nvPr/>
        </p:nvSpPr>
        <p:spPr>
          <a:xfrm>
            <a:off x="2645502" y="4231605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13D3E56-26FF-48B8-AF76-994CEC5FB343}"/>
              </a:ext>
            </a:extLst>
          </p:cNvPr>
          <p:cNvSpPr/>
          <p:nvPr/>
        </p:nvSpPr>
        <p:spPr>
          <a:xfrm>
            <a:off x="3594283" y="4231605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921FB0B-7B03-48C4-A5A7-98D4C603F3A8}"/>
              </a:ext>
            </a:extLst>
          </p:cNvPr>
          <p:cNvSpPr/>
          <p:nvPr/>
        </p:nvSpPr>
        <p:spPr>
          <a:xfrm>
            <a:off x="3913911" y="4231605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2C80531-A45F-41F9-BFBF-455E15C95ACD}"/>
              </a:ext>
            </a:extLst>
          </p:cNvPr>
          <p:cNvSpPr/>
          <p:nvPr/>
        </p:nvSpPr>
        <p:spPr>
          <a:xfrm>
            <a:off x="4237684" y="4231605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484B7D1-6FD6-44FE-BF94-CF1F4DBFC1DE}"/>
              </a:ext>
            </a:extLst>
          </p:cNvPr>
          <p:cNvSpPr/>
          <p:nvPr/>
        </p:nvSpPr>
        <p:spPr>
          <a:xfrm>
            <a:off x="3594283" y="4483050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27D3255-5EB4-4E02-8497-ABE1F3A5AB2D}"/>
              </a:ext>
            </a:extLst>
          </p:cNvPr>
          <p:cNvSpPr/>
          <p:nvPr/>
        </p:nvSpPr>
        <p:spPr>
          <a:xfrm>
            <a:off x="3913911" y="4483050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233927-3322-4A7C-9EEC-BA0FC6D2B1E6}"/>
              </a:ext>
            </a:extLst>
          </p:cNvPr>
          <p:cNvSpPr/>
          <p:nvPr/>
        </p:nvSpPr>
        <p:spPr>
          <a:xfrm>
            <a:off x="5066306" y="4385850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CCC705F-2EB5-40AC-9431-2A09BC1B2F0F}"/>
              </a:ext>
            </a:extLst>
          </p:cNvPr>
          <p:cNvSpPr/>
          <p:nvPr/>
        </p:nvSpPr>
        <p:spPr>
          <a:xfrm>
            <a:off x="7173925" y="4483050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75103B0-C677-4E57-BC62-A66130647C2F}"/>
              </a:ext>
            </a:extLst>
          </p:cNvPr>
          <p:cNvSpPr/>
          <p:nvPr/>
        </p:nvSpPr>
        <p:spPr>
          <a:xfrm>
            <a:off x="7449229" y="4483050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9FE0EB1-CABC-4E23-8186-15B378FAA740}"/>
              </a:ext>
            </a:extLst>
          </p:cNvPr>
          <p:cNvSpPr/>
          <p:nvPr/>
        </p:nvSpPr>
        <p:spPr>
          <a:xfrm>
            <a:off x="7173925" y="4231605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B22DDB-2183-45C8-9547-B44BC60D6A2B}"/>
              </a:ext>
            </a:extLst>
          </p:cNvPr>
          <p:cNvSpPr/>
          <p:nvPr/>
        </p:nvSpPr>
        <p:spPr>
          <a:xfrm>
            <a:off x="7449229" y="4231605"/>
            <a:ext cx="194400" cy="19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0B01E06-C64C-4F75-973F-397DF7633ADA}"/>
              </a:ext>
            </a:extLst>
          </p:cNvPr>
          <p:cNvSpPr/>
          <p:nvPr/>
        </p:nvSpPr>
        <p:spPr>
          <a:xfrm>
            <a:off x="2920810" y="4231605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B5F83B8-DFF6-484C-894B-F3379624F09A}"/>
              </a:ext>
            </a:extLst>
          </p:cNvPr>
          <p:cNvSpPr/>
          <p:nvPr/>
        </p:nvSpPr>
        <p:spPr>
          <a:xfrm>
            <a:off x="3915536" y="3613942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E9E01BC-2A65-4DBC-A544-D2FCAAC6F49D}"/>
              </a:ext>
            </a:extLst>
          </p:cNvPr>
          <p:cNvSpPr/>
          <p:nvPr/>
        </p:nvSpPr>
        <p:spPr>
          <a:xfrm>
            <a:off x="6460875" y="3042734"/>
            <a:ext cx="194391" cy="19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1421490-1D79-4069-89C7-BF36F2918E56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710954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Ruby completes this sum incorrectly.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mistake she has made.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18BBF5-8E02-4ADB-A2E6-2E91514EC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26835"/>
              </p:ext>
            </p:extLst>
          </p:nvPr>
        </p:nvGraphicFramePr>
        <p:xfrm>
          <a:off x="2397815" y="1322294"/>
          <a:ext cx="4824000" cy="41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6405777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28483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2B8D74F-4C10-4645-9C1E-441057877DBD}"/>
              </a:ext>
            </a:extLst>
          </p:cNvPr>
          <p:cNvSpPr txBox="1"/>
          <p:nvPr/>
        </p:nvSpPr>
        <p:spPr>
          <a:xfrm>
            <a:off x="5352568" y="4046812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180692-95F6-4C2D-A589-6CA894C132A1}"/>
              </a:ext>
            </a:extLst>
          </p:cNvPr>
          <p:cNvSpPr txBox="1"/>
          <p:nvPr/>
        </p:nvSpPr>
        <p:spPr>
          <a:xfrm>
            <a:off x="4647459" y="4046812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79D4A-4152-4B72-AC77-B549E37EB85A}"/>
              </a:ext>
            </a:extLst>
          </p:cNvPr>
          <p:cNvSpPr txBox="1"/>
          <p:nvPr/>
        </p:nvSpPr>
        <p:spPr>
          <a:xfrm>
            <a:off x="5993350" y="4046812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F97CD-1C2F-43CE-913B-DEA99780BD75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Ruby completes this sum incorrectly.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mistake she has made.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Ruby has exchanged 10 hundreds for 1 thousand but there is no need to do this.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85B05F-B1CE-4C7F-BE48-961F92C94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80615"/>
              </p:ext>
            </p:extLst>
          </p:nvPr>
        </p:nvGraphicFramePr>
        <p:xfrm>
          <a:off x="2397815" y="1322294"/>
          <a:ext cx="4824000" cy="41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6405777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28483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6EB1DCE-E139-43AC-8891-97D84348D8ED}"/>
              </a:ext>
            </a:extLst>
          </p:cNvPr>
          <p:cNvSpPr txBox="1"/>
          <p:nvPr/>
        </p:nvSpPr>
        <p:spPr>
          <a:xfrm>
            <a:off x="5352568" y="4046812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E24AF-6F9C-48A7-9437-89505BDCE5E7}"/>
              </a:ext>
            </a:extLst>
          </p:cNvPr>
          <p:cNvSpPr txBox="1"/>
          <p:nvPr/>
        </p:nvSpPr>
        <p:spPr>
          <a:xfrm>
            <a:off x="5993350" y="4046812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20F45-FEAA-42F3-B12C-7F25B3C81E5C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99075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2F14379-37C4-4346-BE9D-74BE2C7C4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these mathematical statements into the table shown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01F29-3D2D-454E-8B38-B338CB17DEE9}"/>
              </a:ext>
            </a:extLst>
          </p:cNvPr>
          <p:cNvSpPr txBox="1"/>
          <p:nvPr/>
        </p:nvSpPr>
        <p:spPr>
          <a:xfrm>
            <a:off x="1182743" y="1226959"/>
            <a:ext cx="662553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Numbers have to be added in size order (e.g. largest to smallest).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E5510-5DF7-475F-8562-E3D33C3D7A82}"/>
              </a:ext>
            </a:extLst>
          </p:cNvPr>
          <p:cNvSpPr txBox="1"/>
          <p:nvPr/>
        </p:nvSpPr>
        <p:spPr>
          <a:xfrm>
            <a:off x="2169391" y="1673563"/>
            <a:ext cx="465223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You should always add the ones column first.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3E900-745B-4F90-AAF6-70B100DEAA99}"/>
              </a:ext>
            </a:extLst>
          </p:cNvPr>
          <p:cNvSpPr txBox="1"/>
          <p:nvPr/>
        </p:nvSpPr>
        <p:spPr>
          <a:xfrm>
            <a:off x="2049166" y="2120167"/>
            <a:ext cx="48926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Line up all digits in place value columns neatly.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FE720-B514-4372-ADA3-296685FAAAEC}"/>
              </a:ext>
            </a:extLst>
          </p:cNvPr>
          <p:cNvSpPr txBox="1"/>
          <p:nvPr/>
        </p:nvSpPr>
        <p:spPr>
          <a:xfrm>
            <a:off x="1432010" y="2566771"/>
            <a:ext cx="61269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Don’t forget to add any amounts that you have exchanged.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5C0CF-34BA-4E50-AE70-D1833B1542B0}"/>
              </a:ext>
            </a:extLst>
          </p:cNvPr>
          <p:cNvSpPr txBox="1"/>
          <p:nvPr/>
        </p:nvSpPr>
        <p:spPr>
          <a:xfrm>
            <a:off x="2460337" y="3459980"/>
            <a:ext cx="40703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C00CC"/>
                </a:solidFill>
                <a:latin typeface="Century Gothic" panose="020B0502020202020204" pitchFamily="34" charset="0"/>
              </a:rPr>
              <a:t>The sum is always the greatest number.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A24CE-E4CC-4469-921E-D72B9F448C93}"/>
              </a:ext>
            </a:extLst>
          </p:cNvPr>
          <p:cNvSpPr txBox="1"/>
          <p:nvPr/>
        </p:nvSpPr>
        <p:spPr>
          <a:xfrm>
            <a:off x="717071" y="3013375"/>
            <a:ext cx="75568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If you swap the digits around when you exchange, it makes no difference.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EF9F66A-869B-428A-B873-1B6C346DC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13647"/>
              </p:ext>
            </p:extLst>
          </p:nvPr>
        </p:nvGraphicFramePr>
        <p:xfrm>
          <a:off x="859377" y="3906463"/>
          <a:ext cx="7565924" cy="223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962">
                  <a:extLst>
                    <a:ext uri="{9D8B030D-6E8A-4147-A177-3AD203B41FA5}">
                      <a16:colId xmlns:a16="http://schemas.microsoft.com/office/drawing/2014/main" val="769412956"/>
                    </a:ext>
                  </a:extLst>
                </a:gridCol>
                <a:gridCol w="3782962">
                  <a:extLst>
                    <a:ext uri="{9D8B030D-6E8A-4147-A177-3AD203B41FA5}">
                      <a16:colId xmlns:a16="http://schemas.microsoft.com/office/drawing/2014/main" val="1023996694"/>
                    </a:ext>
                  </a:extLst>
                </a:gridCol>
              </a:tblGrid>
              <a:tr h="3597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Applies to addition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Doesn’t apply to addition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67617"/>
                  </a:ext>
                </a:extLst>
              </a:tr>
              <a:tr h="187221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978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F644B0-9F17-4FB2-85C5-645DF5F97463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501293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answer to an addition calculation using two 6-digit numbers is 760,093. For one of the numbers, the hundreds digit is odd.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calculation be?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AEBBE-55D3-4166-9C68-2EB2CBF427E1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4044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answer to an addition calculation using two 6-digit numbers is 760,093. For one of the numbers, the hundreds digit is odd.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calculation be?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124,101 + 635,992 = 760,093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3A4B9-D758-4C3A-8760-DD5A4F6475A1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758945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numbers below to fill in the blanks so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calculations are correct.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1C3647-8D59-49C8-8867-3E96A35E729E}"/>
              </a:ext>
            </a:extLst>
          </p:cNvPr>
          <p:cNvGrpSpPr/>
          <p:nvPr/>
        </p:nvGrpSpPr>
        <p:grpSpPr>
          <a:xfrm>
            <a:off x="1349996" y="2050777"/>
            <a:ext cx="6227705" cy="2314747"/>
            <a:chOff x="1732539" y="1865057"/>
            <a:chExt cx="5678921" cy="3831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F5832C-CA41-4F28-8D67-4E981615409A}"/>
                </a:ext>
              </a:extLst>
            </p:cNvPr>
            <p:cNvGrpSpPr/>
            <p:nvPr/>
          </p:nvGrpSpPr>
          <p:grpSpPr>
            <a:xfrm>
              <a:off x="1732539" y="1865057"/>
              <a:ext cx="5678921" cy="3831229"/>
              <a:chOff x="153974" y="4033667"/>
              <a:chExt cx="3236766" cy="2183653"/>
            </a:xfrm>
            <a:solidFill>
              <a:schemeClr val="bg1"/>
            </a:solidFill>
          </p:grpSpPr>
          <p:sp>
            <p:nvSpPr>
              <p:cNvPr id="9" name="Rounded Rectangle 25">
                <a:extLst>
                  <a:ext uri="{FF2B5EF4-FFF2-40B4-BE49-F238E27FC236}">
                    <a16:creationId xmlns:a16="http://schemas.microsoft.com/office/drawing/2014/main" id="{4741D1E3-F017-43BE-ADE2-BFF561B99DAF}"/>
                  </a:ext>
                </a:extLst>
              </p:cNvPr>
              <p:cNvSpPr/>
              <p:nvPr/>
            </p:nvSpPr>
            <p:spPr>
              <a:xfrm>
                <a:off x="452807" y="4033667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A</a:t>
                </a:r>
              </a:p>
            </p:txBody>
          </p:sp>
          <p:sp>
            <p:nvSpPr>
              <p:cNvPr id="10" name="Rounded Rectangle 26">
                <a:extLst>
                  <a:ext uri="{FF2B5EF4-FFF2-40B4-BE49-F238E27FC236}">
                    <a16:creationId xmlns:a16="http://schemas.microsoft.com/office/drawing/2014/main" id="{0C24B4B5-8487-404C-993D-3DC605B5DDB6}"/>
                  </a:ext>
                </a:extLst>
              </p:cNvPr>
              <p:cNvSpPr/>
              <p:nvPr/>
            </p:nvSpPr>
            <p:spPr>
              <a:xfrm>
                <a:off x="1180727" y="4227856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+</a:t>
                </a:r>
              </a:p>
            </p:txBody>
          </p:sp>
          <p:sp>
            <p:nvSpPr>
              <p:cNvPr id="11" name="Rounded Rectangle 27">
                <a:extLst>
                  <a:ext uri="{FF2B5EF4-FFF2-40B4-BE49-F238E27FC236}">
                    <a16:creationId xmlns:a16="http://schemas.microsoft.com/office/drawing/2014/main" id="{4B5B1220-484C-4B1C-AFCA-2AF2711C15A1}"/>
                  </a:ext>
                </a:extLst>
              </p:cNvPr>
              <p:cNvSpPr/>
              <p:nvPr/>
            </p:nvSpPr>
            <p:spPr>
              <a:xfrm>
                <a:off x="1484091" y="4033667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12" name="Rounded Rectangle 28">
                <a:extLst>
                  <a:ext uri="{FF2B5EF4-FFF2-40B4-BE49-F238E27FC236}">
                    <a16:creationId xmlns:a16="http://schemas.microsoft.com/office/drawing/2014/main" id="{4A660DA4-4B83-4549-9E64-46FA3AB51A59}"/>
                  </a:ext>
                </a:extLst>
              </p:cNvPr>
              <p:cNvSpPr/>
              <p:nvPr/>
            </p:nvSpPr>
            <p:spPr>
              <a:xfrm>
                <a:off x="2172347" y="4227855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=</a:t>
                </a:r>
              </a:p>
            </p:txBody>
          </p:sp>
          <p:sp>
            <p:nvSpPr>
              <p:cNvPr id="13" name="Rounded Rectangle 29">
                <a:extLst>
                  <a:ext uri="{FF2B5EF4-FFF2-40B4-BE49-F238E27FC236}">
                    <a16:creationId xmlns:a16="http://schemas.microsoft.com/office/drawing/2014/main" id="{DAC21B46-7DFC-4A11-A577-EA849C1E7EA4}"/>
                  </a:ext>
                </a:extLst>
              </p:cNvPr>
              <p:cNvSpPr/>
              <p:nvPr/>
            </p:nvSpPr>
            <p:spPr>
              <a:xfrm>
                <a:off x="2434422" y="4033667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387,296</a:t>
                </a:r>
              </a:p>
            </p:txBody>
          </p:sp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84D9FFF8-81B8-40CC-99B8-482F1E993C52}"/>
                  </a:ext>
                </a:extLst>
              </p:cNvPr>
              <p:cNvSpPr/>
              <p:nvPr/>
            </p:nvSpPr>
            <p:spPr>
              <a:xfrm>
                <a:off x="3121401" y="4703187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Rounded Rectangle 31">
                <a:extLst>
                  <a:ext uri="{FF2B5EF4-FFF2-40B4-BE49-F238E27FC236}">
                    <a16:creationId xmlns:a16="http://schemas.microsoft.com/office/drawing/2014/main" id="{82B74D31-4B54-4C01-9DE9-7E98452C5945}"/>
                  </a:ext>
                </a:extLst>
              </p:cNvPr>
              <p:cNvSpPr/>
              <p:nvPr/>
            </p:nvSpPr>
            <p:spPr>
              <a:xfrm>
                <a:off x="2441525" y="4802871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205,338</a:t>
                </a:r>
              </a:p>
            </p:txBody>
          </p:sp>
          <p:sp>
            <p:nvSpPr>
              <p:cNvPr id="20" name="Rounded Rectangle 32">
                <a:extLst>
                  <a:ext uri="{FF2B5EF4-FFF2-40B4-BE49-F238E27FC236}">
                    <a16:creationId xmlns:a16="http://schemas.microsoft.com/office/drawing/2014/main" id="{E790B4D8-0FC6-4EA6-ADE6-C65FDFC3D8FA}"/>
                  </a:ext>
                </a:extLst>
              </p:cNvPr>
              <p:cNvSpPr/>
              <p:nvPr/>
            </p:nvSpPr>
            <p:spPr>
              <a:xfrm>
                <a:off x="2451221" y="5563349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  <p:sp>
            <p:nvSpPr>
              <p:cNvPr id="21" name="Rounded Rectangle 33">
                <a:extLst>
                  <a:ext uri="{FF2B5EF4-FFF2-40B4-BE49-F238E27FC236}">
                    <a16:creationId xmlns:a16="http://schemas.microsoft.com/office/drawing/2014/main" id="{9F7BC433-1063-4808-875A-F141D2585D1B}"/>
                  </a:ext>
                </a:extLst>
              </p:cNvPr>
              <p:cNvSpPr/>
              <p:nvPr/>
            </p:nvSpPr>
            <p:spPr>
              <a:xfrm>
                <a:off x="1481832" y="5555493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717,654</a:t>
                </a:r>
              </a:p>
            </p:txBody>
          </p:sp>
          <p:sp>
            <p:nvSpPr>
              <p:cNvPr id="22" name="Rounded Rectangle 34">
                <a:extLst>
                  <a:ext uri="{FF2B5EF4-FFF2-40B4-BE49-F238E27FC236}">
                    <a16:creationId xmlns:a16="http://schemas.microsoft.com/office/drawing/2014/main" id="{BE3D4D2D-D54F-435E-9C46-7200B49EF842}"/>
                  </a:ext>
                </a:extLst>
              </p:cNvPr>
              <p:cNvSpPr/>
              <p:nvPr/>
            </p:nvSpPr>
            <p:spPr>
              <a:xfrm>
                <a:off x="456601" y="5564990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899,612</a:t>
                </a:r>
              </a:p>
            </p:txBody>
          </p:sp>
          <p:sp>
            <p:nvSpPr>
              <p:cNvPr id="23" name="Rounded Rectangle 35">
                <a:extLst>
                  <a:ext uri="{FF2B5EF4-FFF2-40B4-BE49-F238E27FC236}">
                    <a16:creationId xmlns:a16="http://schemas.microsoft.com/office/drawing/2014/main" id="{01AD2A31-CED7-436A-9007-5CA69B9ABBB4}"/>
                  </a:ext>
                </a:extLst>
              </p:cNvPr>
              <p:cNvSpPr/>
              <p:nvPr/>
            </p:nvSpPr>
            <p:spPr>
              <a:xfrm>
                <a:off x="452807" y="4799329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698,225</a:t>
                </a:r>
              </a:p>
            </p:txBody>
          </p:sp>
          <p:sp>
            <p:nvSpPr>
              <p:cNvPr id="24" name="Rounded Rectangle 36">
                <a:extLst>
                  <a:ext uri="{FF2B5EF4-FFF2-40B4-BE49-F238E27FC236}">
                    <a16:creationId xmlns:a16="http://schemas.microsoft.com/office/drawing/2014/main" id="{08CAD4A9-049E-414D-8045-D44D428ECAD7}"/>
                  </a:ext>
                </a:extLst>
              </p:cNvPr>
              <p:cNvSpPr/>
              <p:nvPr/>
            </p:nvSpPr>
            <p:spPr>
              <a:xfrm>
                <a:off x="153974" y="4992472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+</a:t>
                </a:r>
              </a:p>
            </p:txBody>
          </p:sp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0FAE40A4-4A2A-4940-B780-74433F8B3B22}"/>
                  </a:ext>
                </a:extLst>
              </p:cNvPr>
              <p:cNvSpPr/>
              <p:nvPr/>
            </p:nvSpPr>
            <p:spPr>
              <a:xfrm>
                <a:off x="1163946" y="5757538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–</a:t>
                </a:r>
              </a:p>
            </p:txBody>
          </p:sp>
          <p:sp>
            <p:nvSpPr>
              <p:cNvPr id="26" name="Rounded Rectangle 38">
                <a:extLst>
                  <a:ext uri="{FF2B5EF4-FFF2-40B4-BE49-F238E27FC236}">
                    <a16:creationId xmlns:a16="http://schemas.microsoft.com/office/drawing/2014/main" id="{6DAAE255-96DB-451D-9BA4-9B7CEBA01DFA}"/>
                  </a:ext>
                </a:extLst>
              </p:cNvPr>
              <p:cNvSpPr/>
              <p:nvPr/>
            </p:nvSpPr>
            <p:spPr>
              <a:xfrm>
                <a:off x="2160153" y="5758776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=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D2D84BD-BA21-462B-AAFB-C1D7294AD2AC}"/>
                  </a:ext>
                </a:extLst>
              </p:cNvPr>
              <p:cNvCxnSpPr/>
              <p:nvPr/>
            </p:nvCxnSpPr>
            <p:spPr>
              <a:xfrm>
                <a:off x="2286932" y="5509275"/>
                <a:ext cx="96388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2D4AB0D-3480-492D-AC4E-9EA2B8A1E991}"/>
                  </a:ext>
                </a:extLst>
              </p:cNvPr>
              <p:cNvCxnSpPr/>
              <p:nvPr/>
            </p:nvCxnSpPr>
            <p:spPr>
              <a:xfrm>
                <a:off x="288643" y="5508325"/>
                <a:ext cx="96388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37">
              <a:extLst>
                <a:ext uri="{FF2B5EF4-FFF2-40B4-BE49-F238E27FC236}">
                  <a16:creationId xmlns:a16="http://schemas.microsoft.com/office/drawing/2014/main" id="{61D0CEE3-5F28-4785-A05A-670031287C40}"/>
                </a:ext>
              </a:extLst>
            </p:cNvPr>
            <p:cNvSpPr/>
            <p:nvPr/>
          </p:nvSpPr>
          <p:spPr>
            <a:xfrm>
              <a:off x="5290513" y="3547285"/>
              <a:ext cx="472557" cy="463103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–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FB058E-F469-4438-B0BE-5FD2249C096D}"/>
              </a:ext>
            </a:extLst>
          </p:cNvPr>
          <p:cNvGrpSpPr/>
          <p:nvPr/>
        </p:nvGrpSpPr>
        <p:grpSpPr>
          <a:xfrm>
            <a:off x="1639468" y="4876841"/>
            <a:ext cx="5865065" cy="540008"/>
            <a:chOff x="-300421" y="5901775"/>
            <a:chExt cx="4477358" cy="413524"/>
          </a:xfrm>
          <a:solidFill>
            <a:schemeClr val="bg1"/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703E43AD-15E0-41C2-9FE5-92F4AD26F25A}"/>
                </a:ext>
              </a:extLst>
            </p:cNvPr>
            <p:cNvSpPr/>
            <p:nvPr/>
          </p:nvSpPr>
          <p:spPr>
            <a:xfrm>
              <a:off x="-300421" y="5901775"/>
              <a:ext cx="1264181" cy="413518"/>
            </a:xfrm>
            <a:prstGeom prst="roundRect">
              <a:avLst/>
            </a:prstGeom>
            <a:grpFill/>
            <a:ln w="190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181,958</a:t>
              </a:r>
            </a:p>
          </p:txBody>
        </p:sp>
        <p:sp>
          <p:nvSpPr>
            <p:cNvPr id="32" name="Rounded Rectangle 73">
              <a:extLst>
                <a:ext uri="{FF2B5EF4-FFF2-40B4-BE49-F238E27FC236}">
                  <a16:creationId xmlns:a16="http://schemas.microsoft.com/office/drawing/2014/main" id="{B1808D94-CACC-42A1-808F-4B841EB0BF00}"/>
                </a:ext>
              </a:extLst>
            </p:cNvPr>
            <p:cNvSpPr/>
            <p:nvPr/>
          </p:nvSpPr>
          <p:spPr>
            <a:xfrm>
              <a:off x="2912756" y="5901781"/>
              <a:ext cx="1264181" cy="413518"/>
            </a:xfrm>
            <a:prstGeom prst="roundRect">
              <a:avLst/>
            </a:prstGeom>
            <a:grpFill/>
            <a:ln w="190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201,387</a:t>
              </a:r>
            </a:p>
          </p:txBody>
        </p:sp>
        <p:sp>
          <p:nvSpPr>
            <p:cNvPr id="33" name="Rounded Rectangle 74">
              <a:extLst>
                <a:ext uri="{FF2B5EF4-FFF2-40B4-BE49-F238E27FC236}">
                  <a16:creationId xmlns:a16="http://schemas.microsoft.com/office/drawing/2014/main" id="{8C0DFEF3-BF51-47B2-960B-8F3860A6CD1E}"/>
                </a:ext>
              </a:extLst>
            </p:cNvPr>
            <p:cNvSpPr/>
            <p:nvPr/>
          </p:nvSpPr>
          <p:spPr>
            <a:xfrm>
              <a:off x="1306168" y="5901776"/>
              <a:ext cx="1264181" cy="413518"/>
            </a:xfrm>
            <a:prstGeom prst="roundRect">
              <a:avLst/>
            </a:prstGeom>
            <a:grpFill/>
            <a:ln w="190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185,909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BCC241-C82A-402C-86C3-95E90FB5C34D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4224150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numbers below to fill in the blanks so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calculations are correct.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– 201,387;  B – 185,909;  C – 181,958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1C3647-8D59-49C8-8867-3E96A35E729E}"/>
              </a:ext>
            </a:extLst>
          </p:cNvPr>
          <p:cNvGrpSpPr/>
          <p:nvPr/>
        </p:nvGrpSpPr>
        <p:grpSpPr>
          <a:xfrm>
            <a:off x="1349996" y="2050777"/>
            <a:ext cx="6227705" cy="2314747"/>
            <a:chOff x="1732539" y="1865057"/>
            <a:chExt cx="5678921" cy="3831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F5832C-CA41-4F28-8D67-4E981615409A}"/>
                </a:ext>
              </a:extLst>
            </p:cNvPr>
            <p:cNvGrpSpPr/>
            <p:nvPr/>
          </p:nvGrpSpPr>
          <p:grpSpPr>
            <a:xfrm>
              <a:off x="1732539" y="1865057"/>
              <a:ext cx="5678921" cy="3831229"/>
              <a:chOff x="153974" y="4033667"/>
              <a:chExt cx="3236766" cy="2183653"/>
            </a:xfrm>
            <a:solidFill>
              <a:schemeClr val="bg1"/>
            </a:solidFill>
          </p:grpSpPr>
          <p:sp>
            <p:nvSpPr>
              <p:cNvPr id="9" name="Rounded Rectangle 25">
                <a:extLst>
                  <a:ext uri="{FF2B5EF4-FFF2-40B4-BE49-F238E27FC236}">
                    <a16:creationId xmlns:a16="http://schemas.microsoft.com/office/drawing/2014/main" id="{4741D1E3-F017-43BE-ADE2-BFF561B99DAF}"/>
                  </a:ext>
                </a:extLst>
              </p:cNvPr>
              <p:cNvSpPr/>
              <p:nvPr/>
            </p:nvSpPr>
            <p:spPr>
              <a:xfrm>
                <a:off x="452807" y="4033667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201,387</a:t>
                </a: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Rounded Rectangle 26">
                <a:extLst>
                  <a:ext uri="{FF2B5EF4-FFF2-40B4-BE49-F238E27FC236}">
                    <a16:creationId xmlns:a16="http://schemas.microsoft.com/office/drawing/2014/main" id="{0C24B4B5-8487-404C-993D-3DC605B5DDB6}"/>
                  </a:ext>
                </a:extLst>
              </p:cNvPr>
              <p:cNvSpPr/>
              <p:nvPr/>
            </p:nvSpPr>
            <p:spPr>
              <a:xfrm>
                <a:off x="1180727" y="4227856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+</a:t>
                </a:r>
              </a:p>
            </p:txBody>
          </p:sp>
          <p:sp>
            <p:nvSpPr>
              <p:cNvPr id="11" name="Rounded Rectangle 27">
                <a:extLst>
                  <a:ext uri="{FF2B5EF4-FFF2-40B4-BE49-F238E27FC236}">
                    <a16:creationId xmlns:a16="http://schemas.microsoft.com/office/drawing/2014/main" id="{4B5B1220-484C-4B1C-AFCA-2AF2711C15A1}"/>
                  </a:ext>
                </a:extLst>
              </p:cNvPr>
              <p:cNvSpPr/>
              <p:nvPr/>
            </p:nvSpPr>
            <p:spPr>
              <a:xfrm>
                <a:off x="1484091" y="4033667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185,909</a:t>
                </a: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Rounded Rectangle 28">
                <a:extLst>
                  <a:ext uri="{FF2B5EF4-FFF2-40B4-BE49-F238E27FC236}">
                    <a16:creationId xmlns:a16="http://schemas.microsoft.com/office/drawing/2014/main" id="{4A660DA4-4B83-4549-9E64-46FA3AB51A59}"/>
                  </a:ext>
                </a:extLst>
              </p:cNvPr>
              <p:cNvSpPr/>
              <p:nvPr/>
            </p:nvSpPr>
            <p:spPr>
              <a:xfrm>
                <a:off x="2172347" y="4227855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=</a:t>
                </a:r>
              </a:p>
            </p:txBody>
          </p:sp>
          <p:sp>
            <p:nvSpPr>
              <p:cNvPr id="13" name="Rounded Rectangle 29">
                <a:extLst>
                  <a:ext uri="{FF2B5EF4-FFF2-40B4-BE49-F238E27FC236}">
                    <a16:creationId xmlns:a16="http://schemas.microsoft.com/office/drawing/2014/main" id="{DAC21B46-7DFC-4A11-A577-EA849C1E7EA4}"/>
                  </a:ext>
                </a:extLst>
              </p:cNvPr>
              <p:cNvSpPr/>
              <p:nvPr/>
            </p:nvSpPr>
            <p:spPr>
              <a:xfrm>
                <a:off x="2434422" y="4033667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387,296</a:t>
                </a:r>
              </a:p>
            </p:txBody>
          </p:sp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84D9FFF8-81B8-40CC-99B8-482F1E993C52}"/>
                  </a:ext>
                </a:extLst>
              </p:cNvPr>
              <p:cNvSpPr/>
              <p:nvPr/>
            </p:nvSpPr>
            <p:spPr>
              <a:xfrm>
                <a:off x="3121401" y="4703187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Rounded Rectangle 31">
                <a:extLst>
                  <a:ext uri="{FF2B5EF4-FFF2-40B4-BE49-F238E27FC236}">
                    <a16:creationId xmlns:a16="http://schemas.microsoft.com/office/drawing/2014/main" id="{82B74D31-4B54-4C01-9DE9-7E98452C5945}"/>
                  </a:ext>
                </a:extLst>
              </p:cNvPr>
              <p:cNvSpPr/>
              <p:nvPr/>
            </p:nvSpPr>
            <p:spPr>
              <a:xfrm>
                <a:off x="2441525" y="4802871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205,338</a:t>
                </a:r>
              </a:p>
            </p:txBody>
          </p:sp>
          <p:sp>
            <p:nvSpPr>
              <p:cNvPr id="20" name="Rounded Rectangle 32">
                <a:extLst>
                  <a:ext uri="{FF2B5EF4-FFF2-40B4-BE49-F238E27FC236}">
                    <a16:creationId xmlns:a16="http://schemas.microsoft.com/office/drawing/2014/main" id="{E790B4D8-0FC6-4EA6-ADE6-C65FDFC3D8FA}"/>
                  </a:ext>
                </a:extLst>
              </p:cNvPr>
              <p:cNvSpPr/>
              <p:nvPr/>
            </p:nvSpPr>
            <p:spPr>
              <a:xfrm>
                <a:off x="2451221" y="5563349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181,958</a:t>
                </a: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Rounded Rectangle 33">
                <a:extLst>
                  <a:ext uri="{FF2B5EF4-FFF2-40B4-BE49-F238E27FC236}">
                    <a16:creationId xmlns:a16="http://schemas.microsoft.com/office/drawing/2014/main" id="{9F7BC433-1063-4808-875A-F141D2585D1B}"/>
                  </a:ext>
                </a:extLst>
              </p:cNvPr>
              <p:cNvSpPr/>
              <p:nvPr/>
            </p:nvSpPr>
            <p:spPr>
              <a:xfrm>
                <a:off x="1481832" y="5555493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717,654</a:t>
                </a:r>
              </a:p>
            </p:txBody>
          </p:sp>
          <p:sp>
            <p:nvSpPr>
              <p:cNvPr id="22" name="Rounded Rectangle 34">
                <a:extLst>
                  <a:ext uri="{FF2B5EF4-FFF2-40B4-BE49-F238E27FC236}">
                    <a16:creationId xmlns:a16="http://schemas.microsoft.com/office/drawing/2014/main" id="{BE3D4D2D-D54F-435E-9C46-7200B49EF842}"/>
                  </a:ext>
                </a:extLst>
              </p:cNvPr>
              <p:cNvSpPr/>
              <p:nvPr/>
            </p:nvSpPr>
            <p:spPr>
              <a:xfrm>
                <a:off x="456601" y="5564990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899,612</a:t>
                </a:r>
              </a:p>
            </p:txBody>
          </p:sp>
          <p:sp>
            <p:nvSpPr>
              <p:cNvPr id="23" name="Rounded Rectangle 35">
                <a:extLst>
                  <a:ext uri="{FF2B5EF4-FFF2-40B4-BE49-F238E27FC236}">
                    <a16:creationId xmlns:a16="http://schemas.microsoft.com/office/drawing/2014/main" id="{01AD2A31-CED7-436A-9007-5CA69B9ABBB4}"/>
                  </a:ext>
                </a:extLst>
              </p:cNvPr>
              <p:cNvSpPr/>
              <p:nvPr/>
            </p:nvSpPr>
            <p:spPr>
              <a:xfrm>
                <a:off x="452807" y="4799329"/>
                <a:ext cx="679082" cy="65233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698,225</a:t>
                </a:r>
              </a:p>
            </p:txBody>
          </p:sp>
          <p:sp>
            <p:nvSpPr>
              <p:cNvPr id="24" name="Rounded Rectangle 36">
                <a:extLst>
                  <a:ext uri="{FF2B5EF4-FFF2-40B4-BE49-F238E27FC236}">
                    <a16:creationId xmlns:a16="http://schemas.microsoft.com/office/drawing/2014/main" id="{08CAD4A9-049E-414D-8045-D44D428ECAD7}"/>
                  </a:ext>
                </a:extLst>
              </p:cNvPr>
              <p:cNvSpPr/>
              <p:nvPr/>
            </p:nvSpPr>
            <p:spPr>
              <a:xfrm>
                <a:off x="153974" y="4992472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+</a:t>
                </a:r>
              </a:p>
            </p:txBody>
          </p:sp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0FAE40A4-4A2A-4940-B780-74433F8B3B22}"/>
                  </a:ext>
                </a:extLst>
              </p:cNvPr>
              <p:cNvSpPr/>
              <p:nvPr/>
            </p:nvSpPr>
            <p:spPr>
              <a:xfrm>
                <a:off x="1163946" y="5757538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–</a:t>
                </a:r>
              </a:p>
            </p:txBody>
          </p:sp>
          <p:sp>
            <p:nvSpPr>
              <p:cNvPr id="26" name="Rounded Rectangle 38">
                <a:extLst>
                  <a:ext uri="{FF2B5EF4-FFF2-40B4-BE49-F238E27FC236}">
                    <a16:creationId xmlns:a16="http://schemas.microsoft.com/office/drawing/2014/main" id="{6DAAE255-96DB-451D-9BA4-9B7CEBA01DFA}"/>
                  </a:ext>
                </a:extLst>
              </p:cNvPr>
              <p:cNvSpPr/>
              <p:nvPr/>
            </p:nvSpPr>
            <p:spPr>
              <a:xfrm>
                <a:off x="2160153" y="5758776"/>
                <a:ext cx="269339" cy="263951"/>
              </a:xfrm>
              <a:prstGeom prst="round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=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D2D84BD-BA21-462B-AAFB-C1D7294AD2AC}"/>
                  </a:ext>
                </a:extLst>
              </p:cNvPr>
              <p:cNvCxnSpPr/>
              <p:nvPr/>
            </p:nvCxnSpPr>
            <p:spPr>
              <a:xfrm>
                <a:off x="2286932" y="5509275"/>
                <a:ext cx="96388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2D4AB0D-3480-492D-AC4E-9EA2B8A1E991}"/>
                  </a:ext>
                </a:extLst>
              </p:cNvPr>
              <p:cNvCxnSpPr/>
              <p:nvPr/>
            </p:nvCxnSpPr>
            <p:spPr>
              <a:xfrm>
                <a:off x="288643" y="5508325"/>
                <a:ext cx="96388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37">
              <a:extLst>
                <a:ext uri="{FF2B5EF4-FFF2-40B4-BE49-F238E27FC236}">
                  <a16:creationId xmlns:a16="http://schemas.microsoft.com/office/drawing/2014/main" id="{61D0CEE3-5F28-4785-A05A-670031287C40}"/>
                </a:ext>
              </a:extLst>
            </p:cNvPr>
            <p:cNvSpPr/>
            <p:nvPr/>
          </p:nvSpPr>
          <p:spPr>
            <a:xfrm>
              <a:off x="5290513" y="3547285"/>
              <a:ext cx="472557" cy="463103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–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FB058E-F469-4438-B0BE-5FD2249C096D}"/>
              </a:ext>
            </a:extLst>
          </p:cNvPr>
          <p:cNvGrpSpPr/>
          <p:nvPr/>
        </p:nvGrpSpPr>
        <p:grpSpPr>
          <a:xfrm>
            <a:off x="1639468" y="4876841"/>
            <a:ext cx="5865065" cy="540008"/>
            <a:chOff x="-300421" y="5901775"/>
            <a:chExt cx="4477358" cy="413524"/>
          </a:xfrm>
          <a:solidFill>
            <a:schemeClr val="bg1"/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703E43AD-15E0-41C2-9FE5-92F4AD26F25A}"/>
                </a:ext>
              </a:extLst>
            </p:cNvPr>
            <p:cNvSpPr/>
            <p:nvPr/>
          </p:nvSpPr>
          <p:spPr>
            <a:xfrm>
              <a:off x="-300421" y="5901775"/>
              <a:ext cx="1264181" cy="413518"/>
            </a:xfrm>
            <a:prstGeom prst="roundRect">
              <a:avLst/>
            </a:prstGeom>
            <a:grpFill/>
            <a:ln w="190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181,958</a:t>
              </a:r>
            </a:p>
          </p:txBody>
        </p:sp>
        <p:sp>
          <p:nvSpPr>
            <p:cNvPr id="32" name="Rounded Rectangle 73">
              <a:extLst>
                <a:ext uri="{FF2B5EF4-FFF2-40B4-BE49-F238E27FC236}">
                  <a16:creationId xmlns:a16="http://schemas.microsoft.com/office/drawing/2014/main" id="{B1808D94-CACC-42A1-808F-4B841EB0BF00}"/>
                </a:ext>
              </a:extLst>
            </p:cNvPr>
            <p:cNvSpPr/>
            <p:nvPr/>
          </p:nvSpPr>
          <p:spPr>
            <a:xfrm>
              <a:off x="2912756" y="5901781"/>
              <a:ext cx="1264181" cy="413518"/>
            </a:xfrm>
            <a:prstGeom prst="roundRect">
              <a:avLst/>
            </a:prstGeom>
            <a:grpFill/>
            <a:ln w="190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201,387</a:t>
              </a:r>
            </a:p>
          </p:txBody>
        </p:sp>
        <p:sp>
          <p:nvSpPr>
            <p:cNvPr id="33" name="Rounded Rectangle 74">
              <a:extLst>
                <a:ext uri="{FF2B5EF4-FFF2-40B4-BE49-F238E27FC236}">
                  <a16:creationId xmlns:a16="http://schemas.microsoft.com/office/drawing/2014/main" id="{8C0DFEF3-BF51-47B2-960B-8F3860A6CD1E}"/>
                </a:ext>
              </a:extLst>
            </p:cNvPr>
            <p:cNvSpPr/>
            <p:nvPr/>
          </p:nvSpPr>
          <p:spPr>
            <a:xfrm>
              <a:off x="1306168" y="5901776"/>
              <a:ext cx="1264181" cy="413518"/>
            </a:xfrm>
            <a:prstGeom prst="roundRect">
              <a:avLst/>
            </a:prstGeom>
            <a:grpFill/>
            <a:ln w="190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185,909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4D0EB1B-D92D-4EE4-BC03-21E6CA097E28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405400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080D0-D034-4C02-808A-F878F7C6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5216D2-FD83-4C1C-82DF-BF9F4C585BE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Debbie chooses a number between 200,000 and 300,000.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adds 108,091 and then subtracts 210,453.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Her answer is 140,655.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Debbie correct? Explain your answer.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E12098A5-5953-4646-AE01-86CC3364A0F3}"/>
              </a:ext>
            </a:extLst>
          </p:cNvPr>
          <p:cNvSpPr/>
          <p:nvPr/>
        </p:nvSpPr>
        <p:spPr>
          <a:xfrm>
            <a:off x="4007524" y="2506045"/>
            <a:ext cx="3322780" cy="1120624"/>
          </a:xfrm>
          <a:prstGeom prst="wedgeRoundRectCallout">
            <a:avLst>
              <a:gd name="adj1" fmla="val -63003"/>
              <a:gd name="adj2" fmla="val 306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starting number is 243,027.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9DB38-F29B-43BC-8806-0F046F6F57E5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11038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080D0-D034-4C02-808A-F878F7C6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5216D2-FD83-4C1C-82DF-BF9F4C585BE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Debbie chooses a number between 200,000 and 300,000.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adds 108,091 and then subtracts 210,453.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Her answer is 140,655.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Debbie correct?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Debbie is incorrect because…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E12098A5-5953-4646-AE01-86CC3364A0F3}"/>
              </a:ext>
            </a:extLst>
          </p:cNvPr>
          <p:cNvSpPr/>
          <p:nvPr/>
        </p:nvSpPr>
        <p:spPr>
          <a:xfrm>
            <a:off x="4007524" y="2506045"/>
            <a:ext cx="3322780" cy="1120624"/>
          </a:xfrm>
          <a:prstGeom prst="wedgeRoundRectCallout">
            <a:avLst>
              <a:gd name="adj1" fmla="val -63003"/>
              <a:gd name="adj2" fmla="val 306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starting number is 243,027.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7A548-47B9-4239-8332-4E3BB1D5ABF1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727274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080D0-D034-4C02-808A-F878F7C6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5216D2-FD83-4C1C-82DF-BF9F4C585BE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Debbie chooses a number between 200,000 and 300,000.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adds 108,091 and then subtracts 210,453.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Her answer is 140,655.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Debbie correct?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Debbie is incorrect because 140,655 + 210,453 = 351,108 and 351,108 – 108,091 = 243,017 not 243,027.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E12098A5-5953-4646-AE01-86CC3364A0F3}"/>
              </a:ext>
            </a:extLst>
          </p:cNvPr>
          <p:cNvSpPr/>
          <p:nvPr/>
        </p:nvSpPr>
        <p:spPr>
          <a:xfrm>
            <a:off x="4007524" y="2506045"/>
            <a:ext cx="3322780" cy="1120624"/>
          </a:xfrm>
          <a:prstGeom prst="wedgeRoundRectCallout">
            <a:avLst>
              <a:gd name="adj1" fmla="val -63003"/>
              <a:gd name="adj2" fmla="val 306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starting number is 243,027.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009F-16CD-4A5D-B983-DEEFBF1E3F36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872052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5/6 – Autumn Block 2 – Addition and Subtraction</a:t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</a:t>
            </a: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5: Subtract More than 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 Digits</a:t>
            </a: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following calculations.</a:t>
            </a:r>
          </a:p>
        </p:txBody>
      </p:sp>
      <p:graphicFrame>
        <p:nvGraphicFramePr>
          <p:cNvPr id="235" name="Table 234">
            <a:extLst>
              <a:ext uri="{FF2B5EF4-FFF2-40B4-BE49-F238E27FC236}">
                <a16:creationId xmlns:a16="http://schemas.microsoft.com/office/drawing/2014/main" id="{F95BB611-2CDC-4998-B18C-74245FA20E36}"/>
              </a:ext>
            </a:extLst>
          </p:cNvPr>
          <p:cNvGraphicFramePr>
            <a:graphicFrameLocks noGrp="1"/>
          </p:cNvGraphicFramePr>
          <p:nvPr/>
        </p:nvGraphicFramePr>
        <p:xfrm>
          <a:off x="1164308" y="1519831"/>
          <a:ext cx="3048000" cy="125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63849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84486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333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255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</a:tbl>
          </a:graphicData>
        </a:graphic>
      </p:graphicFrame>
      <p:sp>
        <p:nvSpPr>
          <p:cNvPr id="238" name="Oval 237">
            <a:extLst>
              <a:ext uri="{FF2B5EF4-FFF2-40B4-BE49-F238E27FC236}">
                <a16:creationId xmlns:a16="http://schemas.microsoft.com/office/drawing/2014/main" id="{E690A3EA-2807-4C23-9216-FA4970B47B6A}"/>
              </a:ext>
            </a:extLst>
          </p:cNvPr>
          <p:cNvSpPr/>
          <p:nvPr/>
        </p:nvSpPr>
        <p:spPr>
          <a:xfrm>
            <a:off x="3596795" y="2038943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CA85773-39E1-4EAA-8C16-352C59646AF3}"/>
              </a:ext>
            </a:extLst>
          </p:cNvPr>
          <p:cNvSpPr/>
          <p:nvPr/>
        </p:nvSpPr>
        <p:spPr>
          <a:xfrm>
            <a:off x="3895184" y="225866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DB88A83-D7AA-41B8-B459-7D5A106BD303}"/>
              </a:ext>
            </a:extLst>
          </p:cNvPr>
          <p:cNvSpPr/>
          <p:nvPr/>
        </p:nvSpPr>
        <p:spPr>
          <a:xfrm>
            <a:off x="3596795" y="225866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E5F3AB96-2DBB-4E15-92F5-C848CE34107D}"/>
              </a:ext>
            </a:extLst>
          </p:cNvPr>
          <p:cNvSpPr/>
          <p:nvPr/>
        </p:nvSpPr>
        <p:spPr>
          <a:xfrm>
            <a:off x="3895184" y="2038943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B544CA5E-A47A-4E0D-A564-C5A2BFCF0517}"/>
              </a:ext>
            </a:extLst>
          </p:cNvPr>
          <p:cNvSpPr/>
          <p:nvPr/>
        </p:nvSpPr>
        <p:spPr>
          <a:xfrm>
            <a:off x="2830189" y="2038943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4CE92C28-9F6E-477B-85C8-4D69F67887DB}"/>
              </a:ext>
            </a:extLst>
          </p:cNvPr>
          <p:cNvSpPr/>
          <p:nvPr/>
        </p:nvSpPr>
        <p:spPr>
          <a:xfrm>
            <a:off x="3121622" y="2038943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172D5380-B520-4E51-8765-629E2366EAAF}"/>
              </a:ext>
            </a:extLst>
          </p:cNvPr>
          <p:cNvSpPr/>
          <p:nvPr/>
        </p:nvSpPr>
        <p:spPr>
          <a:xfrm>
            <a:off x="2830189" y="225866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A8143C0-DFB9-475A-99C8-68AF5B0C8803}"/>
              </a:ext>
            </a:extLst>
          </p:cNvPr>
          <p:cNvSpPr/>
          <p:nvPr/>
        </p:nvSpPr>
        <p:spPr>
          <a:xfrm>
            <a:off x="3121622" y="225866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7CBACF40-7EBC-4E5F-8C34-0C0F0693993F}"/>
              </a:ext>
            </a:extLst>
          </p:cNvPr>
          <p:cNvSpPr/>
          <p:nvPr/>
        </p:nvSpPr>
        <p:spPr>
          <a:xfrm>
            <a:off x="2830189" y="247457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998568DB-E1B2-4167-A23B-35BAE960A5C1}"/>
              </a:ext>
            </a:extLst>
          </p:cNvPr>
          <p:cNvSpPr/>
          <p:nvPr/>
        </p:nvSpPr>
        <p:spPr>
          <a:xfrm>
            <a:off x="3121622" y="247457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24B40E5-E0A6-45E2-AA0E-02563FC2DDC8}"/>
              </a:ext>
            </a:extLst>
          </p:cNvPr>
          <p:cNvSpPr/>
          <p:nvPr/>
        </p:nvSpPr>
        <p:spPr>
          <a:xfrm>
            <a:off x="2059432" y="247457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47B25CEE-475B-4336-AF90-91CF4CB92EB8}"/>
              </a:ext>
            </a:extLst>
          </p:cNvPr>
          <p:cNvSpPr/>
          <p:nvPr/>
        </p:nvSpPr>
        <p:spPr>
          <a:xfrm>
            <a:off x="2361284" y="225866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F907FEE3-6952-45F8-8082-935FF70FAF9C}"/>
              </a:ext>
            </a:extLst>
          </p:cNvPr>
          <p:cNvSpPr/>
          <p:nvPr/>
        </p:nvSpPr>
        <p:spPr>
          <a:xfrm>
            <a:off x="2059432" y="225866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0EDC15B-B8B2-426E-85CB-A1C9B1360443}"/>
              </a:ext>
            </a:extLst>
          </p:cNvPr>
          <p:cNvSpPr/>
          <p:nvPr/>
        </p:nvSpPr>
        <p:spPr>
          <a:xfrm>
            <a:off x="2361284" y="2038943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672CC615-BA77-403D-8296-1CB230BEA426}"/>
              </a:ext>
            </a:extLst>
          </p:cNvPr>
          <p:cNvSpPr/>
          <p:nvPr/>
        </p:nvSpPr>
        <p:spPr>
          <a:xfrm>
            <a:off x="2059432" y="2038943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12010A9A-FB02-4BA5-9B3C-1D81F7181D5A}"/>
              </a:ext>
            </a:extLst>
          </p:cNvPr>
          <p:cNvSpPr/>
          <p:nvPr/>
        </p:nvSpPr>
        <p:spPr>
          <a:xfrm>
            <a:off x="1329032" y="247457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8BA19732-6D10-4D2B-A049-A5F5031D94D1}"/>
              </a:ext>
            </a:extLst>
          </p:cNvPr>
          <p:cNvSpPr/>
          <p:nvPr/>
        </p:nvSpPr>
        <p:spPr>
          <a:xfrm>
            <a:off x="1632792" y="225866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EABB56A9-8F29-4304-8839-5096034F1546}"/>
              </a:ext>
            </a:extLst>
          </p:cNvPr>
          <p:cNvSpPr/>
          <p:nvPr/>
        </p:nvSpPr>
        <p:spPr>
          <a:xfrm>
            <a:off x="1329032" y="203894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5CDF3F52-234B-463B-B132-C80C9FF13D09}"/>
              </a:ext>
            </a:extLst>
          </p:cNvPr>
          <p:cNvSpPr/>
          <p:nvPr/>
        </p:nvSpPr>
        <p:spPr>
          <a:xfrm>
            <a:off x="1632792" y="203894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E5AF15EA-73D7-41BE-93B5-B73CD2B1325F}"/>
              </a:ext>
            </a:extLst>
          </p:cNvPr>
          <p:cNvSpPr/>
          <p:nvPr/>
        </p:nvSpPr>
        <p:spPr>
          <a:xfrm>
            <a:off x="1329032" y="225866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0222B03B-8D45-4765-8196-93D49161F442}"/>
              </a:ext>
            </a:extLst>
          </p:cNvPr>
          <p:cNvGraphicFramePr>
            <a:graphicFrameLocks noGrp="1"/>
          </p:cNvGraphicFramePr>
          <p:nvPr/>
        </p:nvGraphicFramePr>
        <p:xfrm>
          <a:off x="1164308" y="3036513"/>
          <a:ext cx="3048000" cy="125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63849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84486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333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255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</a:tbl>
          </a:graphicData>
        </a:graphic>
      </p:graphicFrame>
      <p:sp>
        <p:nvSpPr>
          <p:cNvPr id="266" name="Oval 265">
            <a:extLst>
              <a:ext uri="{FF2B5EF4-FFF2-40B4-BE49-F238E27FC236}">
                <a16:creationId xmlns:a16="http://schemas.microsoft.com/office/drawing/2014/main" id="{F5FDA316-0A2F-47E8-9FD3-4A7B9531D600}"/>
              </a:ext>
            </a:extLst>
          </p:cNvPr>
          <p:cNvSpPr/>
          <p:nvPr/>
        </p:nvSpPr>
        <p:spPr>
          <a:xfrm>
            <a:off x="3895184" y="358311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D8037FFE-6F92-4F69-9CA9-142FFB51030B}"/>
              </a:ext>
            </a:extLst>
          </p:cNvPr>
          <p:cNvSpPr/>
          <p:nvPr/>
        </p:nvSpPr>
        <p:spPr>
          <a:xfrm>
            <a:off x="3596795" y="358311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E18E0DE4-E4D9-46D2-B6AA-396384A967CA}"/>
              </a:ext>
            </a:extLst>
          </p:cNvPr>
          <p:cNvSpPr/>
          <p:nvPr/>
        </p:nvSpPr>
        <p:spPr>
          <a:xfrm>
            <a:off x="2830189" y="358311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3B84ED73-90AC-4DA4-8B85-73B9712E0F98}"/>
              </a:ext>
            </a:extLst>
          </p:cNvPr>
          <p:cNvSpPr/>
          <p:nvPr/>
        </p:nvSpPr>
        <p:spPr>
          <a:xfrm>
            <a:off x="3121622" y="358311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6149E834-A1E3-4587-90D9-33F0066CB25B}"/>
              </a:ext>
            </a:extLst>
          </p:cNvPr>
          <p:cNvSpPr/>
          <p:nvPr/>
        </p:nvSpPr>
        <p:spPr>
          <a:xfrm>
            <a:off x="2830189" y="379639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840DC8F-7DC8-4166-894C-D752D3112886}"/>
              </a:ext>
            </a:extLst>
          </p:cNvPr>
          <p:cNvSpPr/>
          <p:nvPr/>
        </p:nvSpPr>
        <p:spPr>
          <a:xfrm>
            <a:off x="3121622" y="379639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AA686C5E-1534-4881-8C94-C8F48156C3C5}"/>
              </a:ext>
            </a:extLst>
          </p:cNvPr>
          <p:cNvSpPr/>
          <p:nvPr/>
        </p:nvSpPr>
        <p:spPr>
          <a:xfrm>
            <a:off x="2059432" y="379639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07236B68-A092-4621-9F93-A810BD9D2297}"/>
              </a:ext>
            </a:extLst>
          </p:cNvPr>
          <p:cNvSpPr/>
          <p:nvPr/>
        </p:nvSpPr>
        <p:spPr>
          <a:xfrm>
            <a:off x="2361284" y="379639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4B9C2E41-6C43-446A-B09B-C05297D5ACA0}"/>
              </a:ext>
            </a:extLst>
          </p:cNvPr>
          <p:cNvSpPr/>
          <p:nvPr/>
        </p:nvSpPr>
        <p:spPr>
          <a:xfrm>
            <a:off x="2059432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CA78F331-FF41-4121-9A06-47DA161648D1}"/>
              </a:ext>
            </a:extLst>
          </p:cNvPr>
          <p:cNvSpPr/>
          <p:nvPr/>
        </p:nvSpPr>
        <p:spPr>
          <a:xfrm>
            <a:off x="2361284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BA0171FF-3925-4201-A613-C39E1B99EDBC}"/>
              </a:ext>
            </a:extLst>
          </p:cNvPr>
          <p:cNvSpPr/>
          <p:nvPr/>
        </p:nvSpPr>
        <p:spPr>
          <a:xfrm>
            <a:off x="2059432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DA6BDBFF-090C-48E7-87C6-8336290C8E5F}"/>
              </a:ext>
            </a:extLst>
          </p:cNvPr>
          <p:cNvSpPr/>
          <p:nvPr/>
        </p:nvSpPr>
        <p:spPr>
          <a:xfrm>
            <a:off x="1329032" y="3796396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6DEA43B0-0BAA-4C76-9342-DE11DC081C42}"/>
              </a:ext>
            </a:extLst>
          </p:cNvPr>
          <p:cNvSpPr/>
          <p:nvPr/>
        </p:nvSpPr>
        <p:spPr>
          <a:xfrm>
            <a:off x="1632792" y="358311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7DA434F8-B49D-4CE5-9246-5E290499B629}"/>
              </a:ext>
            </a:extLst>
          </p:cNvPr>
          <p:cNvSpPr/>
          <p:nvPr/>
        </p:nvSpPr>
        <p:spPr>
          <a:xfrm>
            <a:off x="1329032" y="358311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285" name="Table 284">
            <a:extLst>
              <a:ext uri="{FF2B5EF4-FFF2-40B4-BE49-F238E27FC236}">
                <a16:creationId xmlns:a16="http://schemas.microsoft.com/office/drawing/2014/main" id="{D2C55A73-C28E-401B-A752-A4C715EE772B}"/>
              </a:ext>
            </a:extLst>
          </p:cNvPr>
          <p:cNvGraphicFramePr>
            <a:graphicFrameLocks noGrp="1"/>
          </p:cNvGraphicFramePr>
          <p:nvPr/>
        </p:nvGraphicFramePr>
        <p:xfrm>
          <a:off x="1164308" y="4553131"/>
          <a:ext cx="3048000" cy="125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63849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84486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333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255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</a:tbl>
          </a:graphicData>
        </a:graphic>
      </p:graphicFrame>
      <p:sp>
        <p:nvSpPr>
          <p:cNvPr id="286" name="Oval 285">
            <a:extLst>
              <a:ext uri="{FF2B5EF4-FFF2-40B4-BE49-F238E27FC236}">
                <a16:creationId xmlns:a16="http://schemas.microsoft.com/office/drawing/2014/main" id="{D14065F6-30E7-4A30-902D-F9F3AD386341}"/>
              </a:ext>
            </a:extLst>
          </p:cNvPr>
          <p:cNvSpPr/>
          <p:nvPr/>
        </p:nvSpPr>
        <p:spPr>
          <a:xfrm>
            <a:off x="3596795" y="5270334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5AD96B56-C4B1-4B44-9FA5-0CF0570D2C5D}"/>
              </a:ext>
            </a:extLst>
          </p:cNvPr>
          <p:cNvSpPr/>
          <p:nvPr/>
        </p:nvSpPr>
        <p:spPr>
          <a:xfrm>
            <a:off x="3596795" y="5528153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25F833C1-2F75-4517-86CD-A2BE5BE23D93}"/>
              </a:ext>
            </a:extLst>
          </p:cNvPr>
          <p:cNvSpPr/>
          <p:nvPr/>
        </p:nvSpPr>
        <p:spPr>
          <a:xfrm>
            <a:off x="3895184" y="5270334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48F1684F-6058-4659-A29E-46586E261EEE}"/>
              </a:ext>
            </a:extLst>
          </p:cNvPr>
          <p:cNvSpPr/>
          <p:nvPr/>
        </p:nvSpPr>
        <p:spPr>
          <a:xfrm>
            <a:off x="3895184" y="5044546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76D6F17-60AB-4B2F-9977-3FECD2DDEBEC}"/>
              </a:ext>
            </a:extLst>
          </p:cNvPr>
          <p:cNvSpPr/>
          <p:nvPr/>
        </p:nvSpPr>
        <p:spPr>
          <a:xfrm>
            <a:off x="2830189" y="504454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46D44FAF-9D02-4BBD-9033-6B9033518471}"/>
              </a:ext>
            </a:extLst>
          </p:cNvPr>
          <p:cNvSpPr/>
          <p:nvPr/>
        </p:nvSpPr>
        <p:spPr>
          <a:xfrm>
            <a:off x="2830189" y="5270334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E82651BB-EC60-41DE-BEBC-95139F13CAD7}"/>
              </a:ext>
            </a:extLst>
          </p:cNvPr>
          <p:cNvSpPr/>
          <p:nvPr/>
        </p:nvSpPr>
        <p:spPr>
          <a:xfrm>
            <a:off x="3121622" y="504454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268D4306-12E4-401E-9D36-1D638B226FF4}"/>
              </a:ext>
            </a:extLst>
          </p:cNvPr>
          <p:cNvSpPr/>
          <p:nvPr/>
        </p:nvSpPr>
        <p:spPr>
          <a:xfrm>
            <a:off x="2830189" y="5528153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481B39D0-DB07-4537-8CEB-20B14D45C90A}"/>
              </a:ext>
            </a:extLst>
          </p:cNvPr>
          <p:cNvSpPr/>
          <p:nvPr/>
        </p:nvSpPr>
        <p:spPr>
          <a:xfrm>
            <a:off x="3121622" y="5270334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0FE9A637-5EDC-4229-B930-CFF066759BFE}"/>
              </a:ext>
            </a:extLst>
          </p:cNvPr>
          <p:cNvSpPr/>
          <p:nvPr/>
        </p:nvSpPr>
        <p:spPr>
          <a:xfrm>
            <a:off x="2059432" y="5270334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248099C8-9EAB-47DD-AF42-41FC49D776FA}"/>
              </a:ext>
            </a:extLst>
          </p:cNvPr>
          <p:cNvSpPr/>
          <p:nvPr/>
        </p:nvSpPr>
        <p:spPr>
          <a:xfrm>
            <a:off x="2361284" y="5270334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45D7A998-CE53-4B05-87E4-1B368D27FA44}"/>
              </a:ext>
            </a:extLst>
          </p:cNvPr>
          <p:cNvSpPr/>
          <p:nvPr/>
        </p:nvSpPr>
        <p:spPr>
          <a:xfrm>
            <a:off x="2059432" y="504454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F2A18FB8-13C8-4A43-9920-5AE8534D263C}"/>
              </a:ext>
            </a:extLst>
          </p:cNvPr>
          <p:cNvSpPr/>
          <p:nvPr/>
        </p:nvSpPr>
        <p:spPr>
          <a:xfrm>
            <a:off x="2361284" y="504454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AE5C2F31-F132-4091-BD05-A6EBD8AC6FC3}"/>
              </a:ext>
            </a:extLst>
          </p:cNvPr>
          <p:cNvSpPr/>
          <p:nvPr/>
        </p:nvSpPr>
        <p:spPr>
          <a:xfrm>
            <a:off x="1329032" y="552815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0114938-047B-45AF-8583-1CE1A0D4C695}"/>
              </a:ext>
            </a:extLst>
          </p:cNvPr>
          <p:cNvSpPr/>
          <p:nvPr/>
        </p:nvSpPr>
        <p:spPr>
          <a:xfrm>
            <a:off x="1632792" y="552815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66A4A3C8-F32C-4BAC-9FE2-A1105E0FC4E2}"/>
              </a:ext>
            </a:extLst>
          </p:cNvPr>
          <p:cNvSpPr/>
          <p:nvPr/>
        </p:nvSpPr>
        <p:spPr>
          <a:xfrm>
            <a:off x="1329032" y="5270334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D6FFE11E-E41F-4A85-A6CA-1060F79FD439}"/>
              </a:ext>
            </a:extLst>
          </p:cNvPr>
          <p:cNvSpPr/>
          <p:nvPr/>
        </p:nvSpPr>
        <p:spPr>
          <a:xfrm>
            <a:off x="1632792" y="5270334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2E7018DE-4DA0-4E38-8D62-3222F35BB697}"/>
              </a:ext>
            </a:extLst>
          </p:cNvPr>
          <p:cNvSpPr/>
          <p:nvPr/>
        </p:nvSpPr>
        <p:spPr>
          <a:xfrm>
            <a:off x="1632792" y="5044546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DA74F36C-0260-40AA-B2AF-72DEFD042947}"/>
              </a:ext>
            </a:extLst>
          </p:cNvPr>
          <p:cNvSpPr/>
          <p:nvPr/>
        </p:nvSpPr>
        <p:spPr>
          <a:xfrm>
            <a:off x="2361284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A75B94D-07DF-4D31-A126-C964EFB7FC6D}"/>
              </a:ext>
            </a:extLst>
          </p:cNvPr>
          <p:cNvSpPr/>
          <p:nvPr/>
        </p:nvSpPr>
        <p:spPr>
          <a:xfrm>
            <a:off x="1329032" y="5044546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3F25CD2F-E292-49DA-8EA3-84EAB2B762A7}"/>
              </a:ext>
            </a:extLst>
          </p:cNvPr>
          <p:cNvSpPr/>
          <p:nvPr/>
        </p:nvSpPr>
        <p:spPr>
          <a:xfrm>
            <a:off x="3596795" y="5044546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EAE51218-89E6-4259-815E-BB1A0948BD22}"/>
              </a:ext>
            </a:extLst>
          </p:cNvPr>
          <p:cNvGraphicFramePr>
            <a:graphicFrameLocks noGrp="1"/>
          </p:cNvGraphicFramePr>
          <p:nvPr/>
        </p:nvGraphicFramePr>
        <p:xfrm>
          <a:off x="4212308" y="1914977"/>
          <a:ext cx="364274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67">
                  <a:extLst>
                    <a:ext uri="{9D8B030D-6E8A-4147-A177-3AD203B41FA5}">
                      <a16:colId xmlns:a16="http://schemas.microsoft.com/office/drawing/2014/main" val="24460664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12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 2,423 =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30785"/>
                  </a:ext>
                </a:extLst>
              </a:tr>
            </a:tbl>
          </a:graphicData>
        </a:graphic>
      </p:graphicFrame>
      <p:graphicFrame>
        <p:nvGraphicFramePr>
          <p:cNvPr id="311" name="Table 310">
            <a:extLst>
              <a:ext uri="{FF2B5EF4-FFF2-40B4-BE49-F238E27FC236}">
                <a16:creationId xmlns:a16="http://schemas.microsoft.com/office/drawing/2014/main" id="{61A9E2FD-51DC-4BAF-82BE-6AE6BD278288}"/>
              </a:ext>
            </a:extLst>
          </p:cNvPr>
          <p:cNvGraphicFramePr>
            <a:graphicFrameLocks noGrp="1"/>
          </p:cNvGraphicFramePr>
          <p:nvPr/>
        </p:nvGraphicFramePr>
        <p:xfrm>
          <a:off x="4199343" y="3477210"/>
          <a:ext cx="364274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67">
                  <a:extLst>
                    <a:ext uri="{9D8B030D-6E8A-4147-A177-3AD203B41FA5}">
                      <a16:colId xmlns:a16="http://schemas.microsoft.com/office/drawing/2014/main" val="24460664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12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 1,511 =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30785"/>
                  </a:ext>
                </a:extLst>
              </a:tr>
            </a:tbl>
          </a:graphicData>
        </a:graphic>
      </p:graphicFrame>
      <p:graphicFrame>
        <p:nvGraphicFramePr>
          <p:cNvPr id="312" name="Table 311">
            <a:extLst>
              <a:ext uri="{FF2B5EF4-FFF2-40B4-BE49-F238E27FC236}">
                <a16:creationId xmlns:a16="http://schemas.microsoft.com/office/drawing/2014/main" id="{B84DAAEE-A0F4-4282-B642-E3684B48F944}"/>
              </a:ext>
            </a:extLst>
          </p:cNvPr>
          <p:cNvGraphicFramePr>
            <a:graphicFrameLocks noGrp="1"/>
          </p:cNvGraphicFramePr>
          <p:nvPr/>
        </p:nvGraphicFramePr>
        <p:xfrm>
          <a:off x="4212308" y="4993892"/>
          <a:ext cx="364274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67">
                  <a:extLst>
                    <a:ext uri="{9D8B030D-6E8A-4147-A177-3AD203B41FA5}">
                      <a16:colId xmlns:a16="http://schemas.microsoft.com/office/drawing/2014/main" val="24460664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12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 4,235 =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30785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2933FB61-185B-4657-8135-84127D360ECD}"/>
              </a:ext>
            </a:extLst>
          </p:cNvPr>
          <p:cNvSpPr/>
          <p:nvPr/>
        </p:nvSpPr>
        <p:spPr>
          <a:xfrm>
            <a:off x="2059432" y="4009677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19EE5-AC3C-4564-B99A-7046CB011240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445984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following calculations.</a:t>
            </a:r>
          </a:p>
        </p:txBody>
      </p:sp>
      <p:graphicFrame>
        <p:nvGraphicFramePr>
          <p:cNvPr id="235" name="Table 234">
            <a:extLst>
              <a:ext uri="{FF2B5EF4-FFF2-40B4-BE49-F238E27FC236}">
                <a16:creationId xmlns:a16="http://schemas.microsoft.com/office/drawing/2014/main" id="{F95BB611-2CDC-4998-B18C-74245FA20E36}"/>
              </a:ext>
            </a:extLst>
          </p:cNvPr>
          <p:cNvGraphicFramePr>
            <a:graphicFrameLocks noGrp="1"/>
          </p:cNvGraphicFramePr>
          <p:nvPr/>
        </p:nvGraphicFramePr>
        <p:xfrm>
          <a:off x="1164308" y="1519831"/>
          <a:ext cx="3048000" cy="125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63849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84486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333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255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</a:tbl>
          </a:graphicData>
        </a:graphic>
      </p:graphicFrame>
      <p:sp>
        <p:nvSpPr>
          <p:cNvPr id="238" name="Oval 237">
            <a:extLst>
              <a:ext uri="{FF2B5EF4-FFF2-40B4-BE49-F238E27FC236}">
                <a16:creationId xmlns:a16="http://schemas.microsoft.com/office/drawing/2014/main" id="{E690A3EA-2807-4C23-9216-FA4970B47B6A}"/>
              </a:ext>
            </a:extLst>
          </p:cNvPr>
          <p:cNvSpPr/>
          <p:nvPr/>
        </p:nvSpPr>
        <p:spPr>
          <a:xfrm>
            <a:off x="3596795" y="2038943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CA85773-39E1-4EAA-8C16-352C59646AF3}"/>
              </a:ext>
            </a:extLst>
          </p:cNvPr>
          <p:cNvSpPr/>
          <p:nvPr/>
        </p:nvSpPr>
        <p:spPr>
          <a:xfrm>
            <a:off x="3895184" y="225866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DB88A83-D7AA-41B8-B459-7D5A106BD303}"/>
              </a:ext>
            </a:extLst>
          </p:cNvPr>
          <p:cNvSpPr/>
          <p:nvPr/>
        </p:nvSpPr>
        <p:spPr>
          <a:xfrm>
            <a:off x="3596795" y="225866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E5F3AB96-2DBB-4E15-92F5-C848CE34107D}"/>
              </a:ext>
            </a:extLst>
          </p:cNvPr>
          <p:cNvSpPr/>
          <p:nvPr/>
        </p:nvSpPr>
        <p:spPr>
          <a:xfrm>
            <a:off x="3895184" y="2038943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B544CA5E-A47A-4E0D-A564-C5A2BFCF0517}"/>
              </a:ext>
            </a:extLst>
          </p:cNvPr>
          <p:cNvSpPr/>
          <p:nvPr/>
        </p:nvSpPr>
        <p:spPr>
          <a:xfrm>
            <a:off x="2830189" y="2038943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4CE92C28-9F6E-477B-85C8-4D69F67887DB}"/>
              </a:ext>
            </a:extLst>
          </p:cNvPr>
          <p:cNvSpPr/>
          <p:nvPr/>
        </p:nvSpPr>
        <p:spPr>
          <a:xfrm>
            <a:off x="3121622" y="2038943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172D5380-B520-4E51-8765-629E2366EAAF}"/>
              </a:ext>
            </a:extLst>
          </p:cNvPr>
          <p:cNvSpPr/>
          <p:nvPr/>
        </p:nvSpPr>
        <p:spPr>
          <a:xfrm>
            <a:off x="2830189" y="225866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A8143C0-DFB9-475A-99C8-68AF5B0C8803}"/>
              </a:ext>
            </a:extLst>
          </p:cNvPr>
          <p:cNvSpPr/>
          <p:nvPr/>
        </p:nvSpPr>
        <p:spPr>
          <a:xfrm>
            <a:off x="3121622" y="225866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7CBACF40-7EBC-4E5F-8C34-0C0F0693993F}"/>
              </a:ext>
            </a:extLst>
          </p:cNvPr>
          <p:cNvSpPr/>
          <p:nvPr/>
        </p:nvSpPr>
        <p:spPr>
          <a:xfrm>
            <a:off x="2830189" y="247457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998568DB-E1B2-4167-A23B-35BAE960A5C1}"/>
              </a:ext>
            </a:extLst>
          </p:cNvPr>
          <p:cNvSpPr/>
          <p:nvPr/>
        </p:nvSpPr>
        <p:spPr>
          <a:xfrm>
            <a:off x="3121622" y="247457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24B40E5-E0A6-45E2-AA0E-02563FC2DDC8}"/>
              </a:ext>
            </a:extLst>
          </p:cNvPr>
          <p:cNvSpPr/>
          <p:nvPr/>
        </p:nvSpPr>
        <p:spPr>
          <a:xfrm>
            <a:off x="2059432" y="247457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47B25CEE-475B-4336-AF90-91CF4CB92EB8}"/>
              </a:ext>
            </a:extLst>
          </p:cNvPr>
          <p:cNvSpPr/>
          <p:nvPr/>
        </p:nvSpPr>
        <p:spPr>
          <a:xfrm>
            <a:off x="2361284" y="225866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F907FEE3-6952-45F8-8082-935FF70FAF9C}"/>
              </a:ext>
            </a:extLst>
          </p:cNvPr>
          <p:cNvSpPr/>
          <p:nvPr/>
        </p:nvSpPr>
        <p:spPr>
          <a:xfrm>
            <a:off x="2059432" y="225866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0EDC15B-B8B2-426E-85CB-A1C9B1360443}"/>
              </a:ext>
            </a:extLst>
          </p:cNvPr>
          <p:cNvSpPr/>
          <p:nvPr/>
        </p:nvSpPr>
        <p:spPr>
          <a:xfrm>
            <a:off x="2361284" y="2038943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672CC615-BA77-403D-8296-1CB230BEA426}"/>
              </a:ext>
            </a:extLst>
          </p:cNvPr>
          <p:cNvSpPr/>
          <p:nvPr/>
        </p:nvSpPr>
        <p:spPr>
          <a:xfrm>
            <a:off x="2059432" y="2038943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12010A9A-FB02-4BA5-9B3C-1D81F7181D5A}"/>
              </a:ext>
            </a:extLst>
          </p:cNvPr>
          <p:cNvSpPr/>
          <p:nvPr/>
        </p:nvSpPr>
        <p:spPr>
          <a:xfrm>
            <a:off x="1329032" y="247457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8BA19732-6D10-4D2B-A049-A5F5031D94D1}"/>
              </a:ext>
            </a:extLst>
          </p:cNvPr>
          <p:cNvSpPr/>
          <p:nvPr/>
        </p:nvSpPr>
        <p:spPr>
          <a:xfrm>
            <a:off x="1632792" y="225866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EABB56A9-8F29-4304-8839-5096034F1546}"/>
              </a:ext>
            </a:extLst>
          </p:cNvPr>
          <p:cNvSpPr/>
          <p:nvPr/>
        </p:nvSpPr>
        <p:spPr>
          <a:xfrm>
            <a:off x="1329032" y="203894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5CDF3F52-234B-463B-B132-C80C9FF13D09}"/>
              </a:ext>
            </a:extLst>
          </p:cNvPr>
          <p:cNvSpPr/>
          <p:nvPr/>
        </p:nvSpPr>
        <p:spPr>
          <a:xfrm>
            <a:off x="1632792" y="203894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E5AF15EA-73D7-41BE-93B5-B73CD2B1325F}"/>
              </a:ext>
            </a:extLst>
          </p:cNvPr>
          <p:cNvSpPr/>
          <p:nvPr/>
        </p:nvSpPr>
        <p:spPr>
          <a:xfrm>
            <a:off x="1329032" y="225866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0222B03B-8D45-4765-8196-93D49161F442}"/>
              </a:ext>
            </a:extLst>
          </p:cNvPr>
          <p:cNvGraphicFramePr>
            <a:graphicFrameLocks noGrp="1"/>
          </p:cNvGraphicFramePr>
          <p:nvPr/>
        </p:nvGraphicFramePr>
        <p:xfrm>
          <a:off x="1164308" y="3036513"/>
          <a:ext cx="3048000" cy="125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63849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84486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333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255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</a:tbl>
          </a:graphicData>
        </a:graphic>
      </p:graphicFrame>
      <p:sp>
        <p:nvSpPr>
          <p:cNvPr id="266" name="Oval 265">
            <a:extLst>
              <a:ext uri="{FF2B5EF4-FFF2-40B4-BE49-F238E27FC236}">
                <a16:creationId xmlns:a16="http://schemas.microsoft.com/office/drawing/2014/main" id="{F5FDA316-0A2F-47E8-9FD3-4A7B9531D600}"/>
              </a:ext>
            </a:extLst>
          </p:cNvPr>
          <p:cNvSpPr/>
          <p:nvPr/>
        </p:nvSpPr>
        <p:spPr>
          <a:xfrm>
            <a:off x="3895184" y="358311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D8037FFE-6F92-4F69-9CA9-142FFB51030B}"/>
              </a:ext>
            </a:extLst>
          </p:cNvPr>
          <p:cNvSpPr/>
          <p:nvPr/>
        </p:nvSpPr>
        <p:spPr>
          <a:xfrm>
            <a:off x="3596795" y="3583115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E18E0DE4-E4D9-46D2-B6AA-396384A967CA}"/>
              </a:ext>
            </a:extLst>
          </p:cNvPr>
          <p:cNvSpPr/>
          <p:nvPr/>
        </p:nvSpPr>
        <p:spPr>
          <a:xfrm>
            <a:off x="2830189" y="358311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3B84ED73-90AC-4DA4-8B85-73B9712E0F98}"/>
              </a:ext>
            </a:extLst>
          </p:cNvPr>
          <p:cNvSpPr/>
          <p:nvPr/>
        </p:nvSpPr>
        <p:spPr>
          <a:xfrm>
            <a:off x="3121622" y="3583115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6149E834-A1E3-4587-90D9-33F0066CB25B}"/>
              </a:ext>
            </a:extLst>
          </p:cNvPr>
          <p:cNvSpPr/>
          <p:nvPr/>
        </p:nvSpPr>
        <p:spPr>
          <a:xfrm>
            <a:off x="2830189" y="379639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840DC8F-7DC8-4166-894C-D752D3112886}"/>
              </a:ext>
            </a:extLst>
          </p:cNvPr>
          <p:cNvSpPr/>
          <p:nvPr/>
        </p:nvSpPr>
        <p:spPr>
          <a:xfrm>
            <a:off x="3121622" y="379639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AA686C5E-1534-4881-8C94-C8F48156C3C5}"/>
              </a:ext>
            </a:extLst>
          </p:cNvPr>
          <p:cNvSpPr/>
          <p:nvPr/>
        </p:nvSpPr>
        <p:spPr>
          <a:xfrm>
            <a:off x="2059432" y="379639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07236B68-A092-4621-9F93-A810BD9D2297}"/>
              </a:ext>
            </a:extLst>
          </p:cNvPr>
          <p:cNvSpPr/>
          <p:nvPr/>
        </p:nvSpPr>
        <p:spPr>
          <a:xfrm>
            <a:off x="2361284" y="379639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4B9C2E41-6C43-446A-B09B-C05297D5ACA0}"/>
              </a:ext>
            </a:extLst>
          </p:cNvPr>
          <p:cNvSpPr/>
          <p:nvPr/>
        </p:nvSpPr>
        <p:spPr>
          <a:xfrm>
            <a:off x="2059432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CA78F331-FF41-4121-9A06-47DA161648D1}"/>
              </a:ext>
            </a:extLst>
          </p:cNvPr>
          <p:cNvSpPr/>
          <p:nvPr/>
        </p:nvSpPr>
        <p:spPr>
          <a:xfrm>
            <a:off x="2361284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BA0171FF-3925-4201-A613-C39E1B99EDBC}"/>
              </a:ext>
            </a:extLst>
          </p:cNvPr>
          <p:cNvSpPr/>
          <p:nvPr/>
        </p:nvSpPr>
        <p:spPr>
          <a:xfrm>
            <a:off x="2059432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DA6BDBFF-090C-48E7-87C6-8336290C8E5F}"/>
              </a:ext>
            </a:extLst>
          </p:cNvPr>
          <p:cNvSpPr/>
          <p:nvPr/>
        </p:nvSpPr>
        <p:spPr>
          <a:xfrm>
            <a:off x="1329032" y="3796396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6DEA43B0-0BAA-4C76-9342-DE11DC081C42}"/>
              </a:ext>
            </a:extLst>
          </p:cNvPr>
          <p:cNvSpPr/>
          <p:nvPr/>
        </p:nvSpPr>
        <p:spPr>
          <a:xfrm>
            <a:off x="1632792" y="358311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7DA434F8-B49D-4CE5-9246-5E290499B629}"/>
              </a:ext>
            </a:extLst>
          </p:cNvPr>
          <p:cNvSpPr/>
          <p:nvPr/>
        </p:nvSpPr>
        <p:spPr>
          <a:xfrm>
            <a:off x="1329032" y="3583115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285" name="Table 284">
            <a:extLst>
              <a:ext uri="{FF2B5EF4-FFF2-40B4-BE49-F238E27FC236}">
                <a16:creationId xmlns:a16="http://schemas.microsoft.com/office/drawing/2014/main" id="{D2C55A73-C28E-401B-A752-A4C715EE772B}"/>
              </a:ext>
            </a:extLst>
          </p:cNvPr>
          <p:cNvGraphicFramePr>
            <a:graphicFrameLocks noGrp="1"/>
          </p:cNvGraphicFramePr>
          <p:nvPr/>
        </p:nvGraphicFramePr>
        <p:xfrm>
          <a:off x="1164308" y="4553131"/>
          <a:ext cx="3048000" cy="125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63849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84486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333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255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</a:tbl>
          </a:graphicData>
        </a:graphic>
      </p:graphicFrame>
      <p:sp>
        <p:nvSpPr>
          <p:cNvPr id="286" name="Oval 285">
            <a:extLst>
              <a:ext uri="{FF2B5EF4-FFF2-40B4-BE49-F238E27FC236}">
                <a16:creationId xmlns:a16="http://schemas.microsoft.com/office/drawing/2014/main" id="{D14065F6-30E7-4A30-902D-F9F3AD386341}"/>
              </a:ext>
            </a:extLst>
          </p:cNvPr>
          <p:cNvSpPr/>
          <p:nvPr/>
        </p:nvSpPr>
        <p:spPr>
          <a:xfrm>
            <a:off x="3596795" y="5270334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5AD96B56-C4B1-4B44-9FA5-0CF0570D2C5D}"/>
              </a:ext>
            </a:extLst>
          </p:cNvPr>
          <p:cNvSpPr/>
          <p:nvPr/>
        </p:nvSpPr>
        <p:spPr>
          <a:xfrm>
            <a:off x="3596795" y="5528153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25F833C1-2F75-4517-86CD-A2BE5BE23D93}"/>
              </a:ext>
            </a:extLst>
          </p:cNvPr>
          <p:cNvSpPr/>
          <p:nvPr/>
        </p:nvSpPr>
        <p:spPr>
          <a:xfrm>
            <a:off x="3895184" y="5270334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48F1684F-6058-4659-A29E-46586E261EEE}"/>
              </a:ext>
            </a:extLst>
          </p:cNvPr>
          <p:cNvSpPr/>
          <p:nvPr/>
        </p:nvSpPr>
        <p:spPr>
          <a:xfrm>
            <a:off x="3895184" y="5044546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76D6F17-60AB-4B2F-9977-3FECD2DDEBEC}"/>
              </a:ext>
            </a:extLst>
          </p:cNvPr>
          <p:cNvSpPr/>
          <p:nvPr/>
        </p:nvSpPr>
        <p:spPr>
          <a:xfrm>
            <a:off x="2830189" y="504454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46D44FAF-9D02-4BBD-9033-6B9033518471}"/>
              </a:ext>
            </a:extLst>
          </p:cNvPr>
          <p:cNvSpPr/>
          <p:nvPr/>
        </p:nvSpPr>
        <p:spPr>
          <a:xfrm>
            <a:off x="2830189" y="5270334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E82651BB-EC60-41DE-BEBC-95139F13CAD7}"/>
              </a:ext>
            </a:extLst>
          </p:cNvPr>
          <p:cNvSpPr/>
          <p:nvPr/>
        </p:nvSpPr>
        <p:spPr>
          <a:xfrm>
            <a:off x="3121622" y="5044546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268D4306-12E4-401E-9D36-1D638B226FF4}"/>
              </a:ext>
            </a:extLst>
          </p:cNvPr>
          <p:cNvSpPr/>
          <p:nvPr/>
        </p:nvSpPr>
        <p:spPr>
          <a:xfrm>
            <a:off x="2830189" y="5528153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481B39D0-DB07-4537-8CEB-20B14D45C90A}"/>
              </a:ext>
            </a:extLst>
          </p:cNvPr>
          <p:cNvSpPr/>
          <p:nvPr/>
        </p:nvSpPr>
        <p:spPr>
          <a:xfrm>
            <a:off x="3121622" y="5270334"/>
            <a:ext cx="135113" cy="1351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0FE9A637-5EDC-4229-B930-CFF066759BFE}"/>
              </a:ext>
            </a:extLst>
          </p:cNvPr>
          <p:cNvSpPr/>
          <p:nvPr/>
        </p:nvSpPr>
        <p:spPr>
          <a:xfrm>
            <a:off x="2059432" y="5270334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248099C8-9EAB-47DD-AF42-41FC49D776FA}"/>
              </a:ext>
            </a:extLst>
          </p:cNvPr>
          <p:cNvSpPr/>
          <p:nvPr/>
        </p:nvSpPr>
        <p:spPr>
          <a:xfrm>
            <a:off x="2361284" y="5270334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45D7A998-CE53-4B05-87E4-1B368D27FA44}"/>
              </a:ext>
            </a:extLst>
          </p:cNvPr>
          <p:cNvSpPr/>
          <p:nvPr/>
        </p:nvSpPr>
        <p:spPr>
          <a:xfrm>
            <a:off x="2059432" y="504454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F2A18FB8-13C8-4A43-9920-5AE8534D263C}"/>
              </a:ext>
            </a:extLst>
          </p:cNvPr>
          <p:cNvSpPr/>
          <p:nvPr/>
        </p:nvSpPr>
        <p:spPr>
          <a:xfrm>
            <a:off x="2361284" y="5044546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AE5C2F31-F132-4091-BD05-A6EBD8AC6FC3}"/>
              </a:ext>
            </a:extLst>
          </p:cNvPr>
          <p:cNvSpPr/>
          <p:nvPr/>
        </p:nvSpPr>
        <p:spPr>
          <a:xfrm>
            <a:off x="1329032" y="552815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0114938-047B-45AF-8583-1CE1A0D4C695}"/>
              </a:ext>
            </a:extLst>
          </p:cNvPr>
          <p:cNvSpPr/>
          <p:nvPr/>
        </p:nvSpPr>
        <p:spPr>
          <a:xfrm>
            <a:off x="1632792" y="5528153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66A4A3C8-F32C-4BAC-9FE2-A1105E0FC4E2}"/>
              </a:ext>
            </a:extLst>
          </p:cNvPr>
          <p:cNvSpPr/>
          <p:nvPr/>
        </p:nvSpPr>
        <p:spPr>
          <a:xfrm>
            <a:off x="1329032" y="5270334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D6FFE11E-E41F-4A85-A6CA-1060F79FD439}"/>
              </a:ext>
            </a:extLst>
          </p:cNvPr>
          <p:cNvSpPr/>
          <p:nvPr/>
        </p:nvSpPr>
        <p:spPr>
          <a:xfrm>
            <a:off x="1632792" y="5270334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2E7018DE-4DA0-4E38-8D62-3222F35BB697}"/>
              </a:ext>
            </a:extLst>
          </p:cNvPr>
          <p:cNvSpPr/>
          <p:nvPr/>
        </p:nvSpPr>
        <p:spPr>
          <a:xfrm>
            <a:off x="1632792" y="5044546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DA74F36C-0260-40AA-B2AF-72DEFD042947}"/>
              </a:ext>
            </a:extLst>
          </p:cNvPr>
          <p:cNvSpPr/>
          <p:nvPr/>
        </p:nvSpPr>
        <p:spPr>
          <a:xfrm>
            <a:off x="2361284" y="3583115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A75B94D-07DF-4D31-A126-C964EFB7FC6D}"/>
              </a:ext>
            </a:extLst>
          </p:cNvPr>
          <p:cNvSpPr/>
          <p:nvPr/>
        </p:nvSpPr>
        <p:spPr>
          <a:xfrm>
            <a:off x="1329032" y="5044546"/>
            <a:ext cx="135113" cy="135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3F25CD2F-E292-49DA-8EA3-84EAB2B762A7}"/>
              </a:ext>
            </a:extLst>
          </p:cNvPr>
          <p:cNvSpPr/>
          <p:nvPr/>
        </p:nvSpPr>
        <p:spPr>
          <a:xfrm>
            <a:off x="3596795" y="5044546"/>
            <a:ext cx="135113" cy="1351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EAE51218-89E6-4259-815E-BB1A0948BD22}"/>
              </a:ext>
            </a:extLst>
          </p:cNvPr>
          <p:cNvGraphicFramePr>
            <a:graphicFrameLocks noGrp="1"/>
          </p:cNvGraphicFramePr>
          <p:nvPr/>
        </p:nvGraphicFramePr>
        <p:xfrm>
          <a:off x="4212308" y="1914977"/>
          <a:ext cx="364274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67">
                  <a:extLst>
                    <a:ext uri="{9D8B030D-6E8A-4147-A177-3AD203B41FA5}">
                      <a16:colId xmlns:a16="http://schemas.microsoft.com/office/drawing/2014/main" val="24460664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12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 2,423 =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3,141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30785"/>
                  </a:ext>
                </a:extLst>
              </a:tr>
            </a:tbl>
          </a:graphicData>
        </a:graphic>
      </p:graphicFrame>
      <p:graphicFrame>
        <p:nvGraphicFramePr>
          <p:cNvPr id="311" name="Table 310">
            <a:extLst>
              <a:ext uri="{FF2B5EF4-FFF2-40B4-BE49-F238E27FC236}">
                <a16:creationId xmlns:a16="http://schemas.microsoft.com/office/drawing/2014/main" id="{61A9E2FD-51DC-4BAF-82BE-6AE6BD278288}"/>
              </a:ext>
            </a:extLst>
          </p:cNvPr>
          <p:cNvGraphicFramePr>
            <a:graphicFrameLocks noGrp="1"/>
          </p:cNvGraphicFramePr>
          <p:nvPr/>
        </p:nvGraphicFramePr>
        <p:xfrm>
          <a:off x="4199343" y="3477210"/>
          <a:ext cx="364274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67">
                  <a:extLst>
                    <a:ext uri="{9D8B030D-6E8A-4147-A177-3AD203B41FA5}">
                      <a16:colId xmlns:a16="http://schemas.microsoft.com/office/drawing/2014/main" val="24460664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12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 1,511 =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2,031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30785"/>
                  </a:ext>
                </a:extLst>
              </a:tr>
            </a:tbl>
          </a:graphicData>
        </a:graphic>
      </p:graphicFrame>
      <p:graphicFrame>
        <p:nvGraphicFramePr>
          <p:cNvPr id="312" name="Table 311">
            <a:extLst>
              <a:ext uri="{FF2B5EF4-FFF2-40B4-BE49-F238E27FC236}">
                <a16:creationId xmlns:a16="http://schemas.microsoft.com/office/drawing/2014/main" id="{B84DAAEE-A0F4-4282-B642-E3684B48F944}"/>
              </a:ext>
            </a:extLst>
          </p:cNvPr>
          <p:cNvGraphicFramePr>
            <a:graphicFrameLocks noGrp="1"/>
          </p:cNvGraphicFramePr>
          <p:nvPr/>
        </p:nvGraphicFramePr>
        <p:xfrm>
          <a:off x="4212308" y="4993892"/>
          <a:ext cx="364274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67">
                  <a:extLst>
                    <a:ext uri="{9D8B030D-6E8A-4147-A177-3AD203B41FA5}">
                      <a16:colId xmlns:a16="http://schemas.microsoft.com/office/drawing/2014/main" val="24460664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12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 4,235 =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2,220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30785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ADFF21FC-9274-476A-8FBF-A159DFB0C29B}"/>
              </a:ext>
            </a:extLst>
          </p:cNvPr>
          <p:cNvSpPr/>
          <p:nvPr/>
        </p:nvSpPr>
        <p:spPr>
          <a:xfrm>
            <a:off x="2059432" y="4009677"/>
            <a:ext cx="135113" cy="135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6DF2603-9AAE-4FCB-9848-2EA563EB72EB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86763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2B1A46-B13C-4B66-9C44-1B318D2D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these mathematical statements into the table shown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BBC223-0675-4F5F-9D52-682046A0C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97412"/>
              </p:ext>
            </p:extLst>
          </p:nvPr>
        </p:nvGraphicFramePr>
        <p:xfrm>
          <a:off x="859377" y="1595063"/>
          <a:ext cx="7565924" cy="396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962">
                  <a:extLst>
                    <a:ext uri="{9D8B030D-6E8A-4147-A177-3AD203B41FA5}">
                      <a16:colId xmlns:a16="http://schemas.microsoft.com/office/drawing/2014/main" val="769412956"/>
                    </a:ext>
                  </a:extLst>
                </a:gridCol>
                <a:gridCol w="3782962">
                  <a:extLst>
                    <a:ext uri="{9D8B030D-6E8A-4147-A177-3AD203B41FA5}">
                      <a16:colId xmlns:a16="http://schemas.microsoft.com/office/drawing/2014/main" val="1023996694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Applies to addition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Doesn’t apply to addition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67617"/>
                  </a:ext>
                </a:extLst>
              </a:tr>
              <a:tr h="359927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You should always add the ones column first.</a:t>
                      </a:r>
                    </a:p>
                    <a:p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Line up all digits in place value columns neatly.</a:t>
                      </a:r>
                    </a:p>
                    <a:p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Don’t forget to add any amounts that you have exchanged.</a:t>
                      </a:r>
                    </a:p>
                    <a:p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The sum is always the greatest number.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Numbers have to be added in size order (e.g. from largest to smallest).</a:t>
                      </a:r>
                    </a:p>
                    <a:p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If you swap the digits around when you exchange, it makes no difference.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978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3CDCACB-0A40-4170-B17B-32459F1D838C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029998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missing answer.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D59688-B496-4FCF-85CC-83BA7A2DF5DD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9906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missing answer.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CC5B47-A9C1-43A6-8603-5EB117307C63}"/>
              </a:ext>
            </a:extLst>
          </p:cNvPr>
          <p:cNvSpPr txBox="1"/>
          <p:nvPr/>
        </p:nvSpPr>
        <p:spPr>
          <a:xfrm>
            <a:off x="5519529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05E1A-CA7D-4D35-A74F-66340923B2E7}"/>
              </a:ext>
            </a:extLst>
          </p:cNvPr>
          <p:cNvSpPr txBox="1"/>
          <p:nvPr/>
        </p:nvSpPr>
        <p:spPr>
          <a:xfrm>
            <a:off x="4518991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634C1-9E0B-4365-932A-2B6545589E80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682831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D05E1A-CA7D-4D35-A74F-66340923B2E7}"/>
              </a:ext>
            </a:extLst>
          </p:cNvPr>
          <p:cNvSpPr txBox="1"/>
          <p:nvPr/>
        </p:nvSpPr>
        <p:spPr>
          <a:xfrm>
            <a:off x="3498577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F0A73-584A-4FC3-A744-03D86A671C39}"/>
              </a:ext>
            </a:extLst>
          </p:cNvPr>
          <p:cNvSpPr txBox="1"/>
          <p:nvPr/>
        </p:nvSpPr>
        <p:spPr>
          <a:xfrm>
            <a:off x="4518991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D35B6-753D-43C0-901F-BD93BADB90E2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672693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43F0A73-584A-4FC3-A744-03D86A671C39}"/>
              </a:ext>
            </a:extLst>
          </p:cNvPr>
          <p:cNvSpPr txBox="1"/>
          <p:nvPr/>
        </p:nvSpPr>
        <p:spPr>
          <a:xfrm>
            <a:off x="4518991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600AB-F3B7-48E7-A448-9EBAEE49671E}"/>
              </a:ext>
            </a:extLst>
          </p:cNvPr>
          <p:cNvSpPr txBox="1"/>
          <p:nvPr/>
        </p:nvSpPr>
        <p:spPr>
          <a:xfrm>
            <a:off x="3498577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 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01341-5B13-406E-A483-8A996B6641B0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197067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&lt;, &gt; or = symbols to complete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70,275 – 21,553        48,721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F315C76-ADA2-4FF3-8737-DBD8A3F46B1F}"/>
              </a:ext>
            </a:extLst>
          </p:cNvPr>
          <p:cNvSpPr/>
          <p:nvPr/>
        </p:nvSpPr>
        <p:spPr>
          <a:xfrm>
            <a:off x="5033554" y="5380147"/>
            <a:ext cx="578739" cy="57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EA7D7-87CF-44FA-9E8F-CEFC743B8D4D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033872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&lt;, &gt; or = symbols to complete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70,275 – 21,553        48,721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F315C76-ADA2-4FF3-8737-DBD8A3F46B1F}"/>
              </a:ext>
            </a:extLst>
          </p:cNvPr>
          <p:cNvSpPr/>
          <p:nvPr/>
        </p:nvSpPr>
        <p:spPr>
          <a:xfrm>
            <a:off x="5033554" y="5380147"/>
            <a:ext cx="578739" cy="57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C0E39-D5C1-4D12-A7F1-790E6948E37C}"/>
              </a:ext>
            </a:extLst>
          </p:cNvPr>
          <p:cNvSpPr txBox="1"/>
          <p:nvPr/>
        </p:nvSpPr>
        <p:spPr>
          <a:xfrm>
            <a:off x="3511829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69B8D-B064-4068-9F88-E4F2D777DCAC}"/>
              </a:ext>
            </a:extLst>
          </p:cNvPr>
          <p:cNvSpPr txBox="1"/>
          <p:nvPr/>
        </p:nvSpPr>
        <p:spPr>
          <a:xfrm>
            <a:off x="4518991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15C87-BC90-43BB-B279-94CC0DB60605}"/>
              </a:ext>
            </a:extLst>
          </p:cNvPr>
          <p:cNvSpPr txBox="1"/>
          <p:nvPr/>
        </p:nvSpPr>
        <p:spPr>
          <a:xfrm>
            <a:off x="2478163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8AAE7-3665-4F8F-B5FC-25B49EA2CEEB}"/>
              </a:ext>
            </a:extLst>
          </p:cNvPr>
          <p:cNvSpPr txBox="1"/>
          <p:nvPr/>
        </p:nvSpPr>
        <p:spPr>
          <a:xfrm>
            <a:off x="3718105" y="1999726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35C98-4FBE-476A-A0D8-18D9937A1C02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660388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 for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32F29D85-388B-4E5C-9C3A-7908D8C035A7}"/>
              </a:ext>
            </a:extLst>
          </p:cNvPr>
          <p:cNvSpPr/>
          <p:nvPr/>
        </p:nvSpPr>
        <p:spPr>
          <a:xfrm>
            <a:off x="766140" y="5242555"/>
            <a:ext cx="2141383" cy="5902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A. 31,616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76FBA257-2467-4099-8717-117E92BA42FB}"/>
              </a:ext>
            </a:extLst>
          </p:cNvPr>
          <p:cNvSpPr/>
          <p:nvPr/>
        </p:nvSpPr>
        <p:spPr>
          <a:xfrm>
            <a:off x="3500063" y="5242555"/>
            <a:ext cx="2141383" cy="5902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B. 32,516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9A2325AF-D3AB-4FF3-A234-DF3DC0218A4D}"/>
              </a:ext>
            </a:extLst>
          </p:cNvPr>
          <p:cNvSpPr/>
          <p:nvPr/>
        </p:nvSpPr>
        <p:spPr>
          <a:xfrm>
            <a:off x="6233987" y="5242555"/>
            <a:ext cx="2141383" cy="5902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31,516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5F2E-4B2A-43F7-ABB1-0AD3FE8862BE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182356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 for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C191E070-920A-485F-90BE-B5867BE7C333}"/>
              </a:ext>
            </a:extLst>
          </p:cNvPr>
          <p:cNvSpPr/>
          <p:nvPr/>
        </p:nvSpPr>
        <p:spPr>
          <a:xfrm>
            <a:off x="766140" y="5242555"/>
            <a:ext cx="2141383" cy="5902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 31,616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90A58DDE-9716-451F-BEBB-3E85184992CD}"/>
              </a:ext>
            </a:extLst>
          </p:cNvPr>
          <p:cNvSpPr/>
          <p:nvPr/>
        </p:nvSpPr>
        <p:spPr>
          <a:xfrm>
            <a:off x="3500063" y="5242555"/>
            <a:ext cx="2141383" cy="5902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B. 32,516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8CDBA7A9-26DE-438E-9434-A573AB24511B}"/>
              </a:ext>
            </a:extLst>
          </p:cNvPr>
          <p:cNvSpPr/>
          <p:nvPr/>
        </p:nvSpPr>
        <p:spPr>
          <a:xfrm>
            <a:off x="6233987" y="5242555"/>
            <a:ext cx="2141383" cy="5902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31,516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B66E3-A697-4C1E-9C2D-1F2D12A8FE75}"/>
              </a:ext>
            </a:extLst>
          </p:cNvPr>
          <p:cNvSpPr txBox="1"/>
          <p:nvPr/>
        </p:nvSpPr>
        <p:spPr>
          <a:xfrm>
            <a:off x="5546033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47076-3CAA-484E-8D02-6259A391A648}"/>
              </a:ext>
            </a:extLst>
          </p:cNvPr>
          <p:cNvSpPr txBox="1"/>
          <p:nvPr/>
        </p:nvSpPr>
        <p:spPr>
          <a:xfrm>
            <a:off x="3525081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6C7F8-3EFC-482A-80DA-A6CA8433A909}"/>
              </a:ext>
            </a:extLst>
          </p:cNvPr>
          <p:cNvSpPr txBox="1"/>
          <p:nvPr/>
        </p:nvSpPr>
        <p:spPr>
          <a:xfrm>
            <a:off x="6554840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99259-0BEE-4A07-B956-563EF1D125E2}"/>
              </a:ext>
            </a:extLst>
          </p:cNvPr>
          <p:cNvSpPr txBox="1"/>
          <p:nvPr/>
        </p:nvSpPr>
        <p:spPr>
          <a:xfrm>
            <a:off x="4512365" y="1727339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 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D96588-7960-419C-9085-C9EAF9A2DEE3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82335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missing digits in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A8CCEC2-4261-4886-8098-6D3E94BE6407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583D4A72-5079-4574-B8D0-3EEC3986BC8A}"/>
              </a:ext>
            </a:extLst>
          </p:cNvPr>
          <p:cNvSpPr/>
          <p:nvPr/>
        </p:nvSpPr>
        <p:spPr>
          <a:xfrm>
            <a:off x="5665765" y="1866967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3CBCEC-FF6B-4537-8E32-BACA4A8FA3AE}"/>
              </a:ext>
            </a:extLst>
          </p:cNvPr>
          <p:cNvSpPr/>
          <p:nvPr/>
        </p:nvSpPr>
        <p:spPr>
          <a:xfrm>
            <a:off x="3637848" y="3901606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405D39-D745-411A-B6F4-0523D315B811}"/>
              </a:ext>
            </a:extLst>
          </p:cNvPr>
          <p:cNvSpPr/>
          <p:nvPr/>
        </p:nvSpPr>
        <p:spPr>
          <a:xfrm>
            <a:off x="2624057" y="2886635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E6916-1FFC-4BE7-9D91-6B2048536DFE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662296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missing digits in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A8CCEC2-4261-4886-8098-6D3E94BE6407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583D4A72-5079-4574-B8D0-3EEC3986BC8A}"/>
              </a:ext>
            </a:extLst>
          </p:cNvPr>
          <p:cNvSpPr/>
          <p:nvPr/>
        </p:nvSpPr>
        <p:spPr>
          <a:xfrm>
            <a:off x="5665765" y="1866967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3CBCEC-FF6B-4537-8E32-BACA4A8FA3AE}"/>
              </a:ext>
            </a:extLst>
          </p:cNvPr>
          <p:cNvSpPr/>
          <p:nvPr/>
        </p:nvSpPr>
        <p:spPr>
          <a:xfrm>
            <a:off x="3637848" y="3901606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405D39-D745-411A-B6F4-0523D315B811}"/>
              </a:ext>
            </a:extLst>
          </p:cNvPr>
          <p:cNvSpPr/>
          <p:nvPr/>
        </p:nvSpPr>
        <p:spPr>
          <a:xfrm>
            <a:off x="2624057" y="2886635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FBDBE-086F-4D3B-BB4F-A5822F1F0264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89351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cards to fill in the missing digits to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equation.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E2ED5E-4F8F-4A87-AF43-C7BE11E73D30}"/>
              </a:ext>
            </a:extLst>
          </p:cNvPr>
          <p:cNvGraphicFramePr>
            <a:graphicFrameLocks noGrp="1"/>
          </p:cNvGraphicFramePr>
          <p:nvPr/>
        </p:nvGraphicFramePr>
        <p:xfrm>
          <a:off x="1244616" y="2398078"/>
          <a:ext cx="6096000" cy="2415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0974714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955677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16448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794135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33049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49626234"/>
                    </a:ext>
                  </a:extLst>
                </a:gridCol>
              </a:tblGrid>
              <a:tr h="805115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6039679"/>
                  </a:ext>
                </a:extLst>
              </a:tr>
              <a:tr h="80511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4501384"/>
                  </a:ext>
                </a:extLst>
              </a:tr>
              <a:tr h="805115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951051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0C19FFA-DEAD-41FF-8AD3-6FC60FEC9650}"/>
              </a:ext>
            </a:extLst>
          </p:cNvPr>
          <p:cNvGraphicFramePr>
            <a:graphicFrameLocks noGrp="1"/>
          </p:cNvGraphicFramePr>
          <p:nvPr/>
        </p:nvGraphicFramePr>
        <p:xfrm>
          <a:off x="2351274" y="2369942"/>
          <a:ext cx="4900580" cy="805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492">
                  <a:extLst>
                    <a:ext uri="{9D8B030D-6E8A-4147-A177-3AD203B41FA5}">
                      <a16:colId xmlns:a16="http://schemas.microsoft.com/office/drawing/2014/main" val="30974714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5567775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1616448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9413563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26933049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6340917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1912949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928656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1134461922"/>
                    </a:ext>
                  </a:extLst>
                </a:gridCol>
              </a:tblGrid>
              <a:tr h="805115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3967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F262421-8465-4862-B3F9-B0E602085B59}"/>
              </a:ext>
            </a:extLst>
          </p:cNvPr>
          <p:cNvGrpSpPr/>
          <p:nvPr/>
        </p:nvGrpSpPr>
        <p:grpSpPr>
          <a:xfrm>
            <a:off x="2333267" y="5186961"/>
            <a:ext cx="4477466" cy="819858"/>
            <a:chOff x="1716258" y="5341791"/>
            <a:chExt cx="4477466" cy="81985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33A97ED-8FDE-4DC7-B598-C634395F3F9F}"/>
                </a:ext>
              </a:extLst>
            </p:cNvPr>
            <p:cNvSpPr/>
            <p:nvPr/>
          </p:nvSpPr>
          <p:spPr>
            <a:xfrm>
              <a:off x="1716258" y="5345723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48DC170-F976-4095-B94B-188DB9A31D31}"/>
                </a:ext>
              </a:extLst>
            </p:cNvPr>
            <p:cNvSpPr/>
            <p:nvPr/>
          </p:nvSpPr>
          <p:spPr>
            <a:xfrm>
              <a:off x="2666812" y="5345723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D180FFD-9B9C-4E36-9232-9B3FB268060F}"/>
                </a:ext>
              </a:extLst>
            </p:cNvPr>
            <p:cNvSpPr/>
            <p:nvPr/>
          </p:nvSpPr>
          <p:spPr>
            <a:xfrm>
              <a:off x="3617366" y="5345723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87B1AB9-D005-4723-BCE6-AEDBFD3935ED}"/>
                </a:ext>
              </a:extLst>
            </p:cNvPr>
            <p:cNvSpPr/>
            <p:nvPr/>
          </p:nvSpPr>
          <p:spPr>
            <a:xfrm>
              <a:off x="4567920" y="5341791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3480C1-E3CA-4B2A-8AAB-FE45746CDD25}"/>
                </a:ext>
              </a:extLst>
            </p:cNvPr>
            <p:cNvSpPr/>
            <p:nvPr/>
          </p:nvSpPr>
          <p:spPr>
            <a:xfrm>
              <a:off x="5518474" y="5341791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60C2D8-E5EB-47F2-A320-5D17A0867429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complete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04571961-E472-41C7-A8A1-84C531698EAC}"/>
              </a:ext>
            </a:extLst>
          </p:cNvPr>
          <p:cNvSpPr/>
          <p:nvPr/>
        </p:nvSpPr>
        <p:spPr>
          <a:xfrm>
            <a:off x="2624057" y="1866967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DBDB3-D1D2-4444-BCF9-1A9FB37FC92E}"/>
              </a:ext>
            </a:extLst>
          </p:cNvPr>
          <p:cNvSpPr/>
          <p:nvPr/>
        </p:nvSpPr>
        <p:spPr>
          <a:xfrm>
            <a:off x="3637848" y="2886635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B3C35A-C855-481A-A626-0B0B4FE0F607}"/>
              </a:ext>
            </a:extLst>
          </p:cNvPr>
          <p:cNvSpPr/>
          <p:nvPr/>
        </p:nvSpPr>
        <p:spPr>
          <a:xfrm>
            <a:off x="4651973" y="1866967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5A8D44-CE0D-4743-87A3-9D2107C3F803}"/>
              </a:ext>
            </a:extLst>
          </p:cNvPr>
          <p:cNvSpPr/>
          <p:nvPr/>
        </p:nvSpPr>
        <p:spPr>
          <a:xfrm>
            <a:off x="5665765" y="3901606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E7E568-D286-49BA-B9C9-11C2F34DA6BF}"/>
              </a:ext>
            </a:extLst>
          </p:cNvPr>
          <p:cNvSpPr/>
          <p:nvPr/>
        </p:nvSpPr>
        <p:spPr>
          <a:xfrm>
            <a:off x="6679558" y="2886635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B8D42A-0EB0-4878-9AA3-841709DBC5D9}"/>
              </a:ext>
            </a:extLst>
          </p:cNvPr>
          <p:cNvSpPr/>
          <p:nvPr/>
        </p:nvSpPr>
        <p:spPr>
          <a:xfrm>
            <a:off x="1535776" y="5154651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39242A-1941-4952-AC1E-4CAA7C7E17C6}"/>
              </a:ext>
            </a:extLst>
          </p:cNvPr>
          <p:cNvSpPr/>
          <p:nvPr/>
        </p:nvSpPr>
        <p:spPr>
          <a:xfrm>
            <a:off x="6780297" y="5154651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C1B2A3-4DA0-46BC-A8B9-9A5454F594D8}"/>
              </a:ext>
            </a:extLst>
          </p:cNvPr>
          <p:cNvSpPr/>
          <p:nvPr/>
        </p:nvSpPr>
        <p:spPr>
          <a:xfrm>
            <a:off x="5469166" y="5154651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682AB4-C055-49C5-A2AF-D7CF512F6D21}"/>
              </a:ext>
            </a:extLst>
          </p:cNvPr>
          <p:cNvSpPr/>
          <p:nvPr/>
        </p:nvSpPr>
        <p:spPr>
          <a:xfrm>
            <a:off x="4158036" y="5154651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3BC073-F284-4766-AD1B-2A082696D995}"/>
              </a:ext>
            </a:extLst>
          </p:cNvPr>
          <p:cNvSpPr/>
          <p:nvPr/>
        </p:nvSpPr>
        <p:spPr>
          <a:xfrm>
            <a:off x="2846906" y="5154651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7E2A78-FEEC-4090-8B64-012594BB47EB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590819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complete the subtraction.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CBCC44-F83F-4861-BE02-71046124309B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793600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04571961-E472-41C7-A8A1-84C531698EAC}"/>
              </a:ext>
            </a:extLst>
          </p:cNvPr>
          <p:cNvSpPr/>
          <p:nvPr/>
        </p:nvSpPr>
        <p:spPr>
          <a:xfrm>
            <a:off x="2624057" y="1866967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DBDB3-D1D2-4444-BCF9-1A9FB37FC92E}"/>
              </a:ext>
            </a:extLst>
          </p:cNvPr>
          <p:cNvSpPr/>
          <p:nvPr/>
        </p:nvSpPr>
        <p:spPr>
          <a:xfrm>
            <a:off x="3637848" y="2886635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B3C35A-C855-481A-A626-0B0B4FE0F607}"/>
              </a:ext>
            </a:extLst>
          </p:cNvPr>
          <p:cNvSpPr/>
          <p:nvPr/>
        </p:nvSpPr>
        <p:spPr>
          <a:xfrm>
            <a:off x="4651973" y="1866967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5A8D44-CE0D-4743-87A3-9D2107C3F803}"/>
              </a:ext>
            </a:extLst>
          </p:cNvPr>
          <p:cNvSpPr/>
          <p:nvPr/>
        </p:nvSpPr>
        <p:spPr>
          <a:xfrm>
            <a:off x="5665765" y="3901606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E7E568-D286-49BA-B9C9-11C2F34DA6BF}"/>
              </a:ext>
            </a:extLst>
          </p:cNvPr>
          <p:cNvSpPr/>
          <p:nvPr/>
        </p:nvSpPr>
        <p:spPr>
          <a:xfrm>
            <a:off x="6679558" y="2886635"/>
            <a:ext cx="864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D8931-1B84-41AF-9964-29C045DD776B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048006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Yannick has used column method to answer the subtraction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8479124-75D9-4B70-B903-D8E8A10F5E89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488804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CAA9E3-A530-4465-BBAF-FF97377DA113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4227103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Yannick has used column method to answer the subtraction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Yannick is incorrect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8479124-75D9-4B70-B903-D8E8A10F5E89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488804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044940C-5116-41ED-968D-F4BBF3C80A3B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856944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Yannick has used column method to answer the subtraction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Yannick is incorrect because he has not made an exchange before subtracting 1 from 0. He has also added the tens, not subtracted.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correct answer should be 21,039.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8479124-75D9-4B70-B903-D8E8A10F5E89}"/>
              </a:ext>
            </a:extLst>
          </p:cNvPr>
          <p:cNvGraphicFramePr>
            <a:graphicFrameLocks noGrp="1"/>
          </p:cNvGraphicFramePr>
          <p:nvPr/>
        </p:nvGraphicFramePr>
        <p:xfrm>
          <a:off x="1526400" y="1488804"/>
          <a:ext cx="6091200" cy="305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1224113618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</a:tblGrid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101669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5CEC23-D8C5-438C-8C08-6261C6019FE5}"/>
              </a:ext>
            </a:extLst>
          </p:cNvPr>
          <p:cNvSpPr txBox="1"/>
          <p:nvPr/>
        </p:nvSpPr>
        <p:spPr>
          <a:xfrm>
            <a:off x="5546033" y="1443250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 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A5EB4-DEE1-4C0E-BCCA-CD61D672560C}"/>
              </a:ext>
            </a:extLst>
          </p:cNvPr>
          <p:cNvSpPr txBox="1"/>
          <p:nvPr/>
        </p:nvSpPr>
        <p:spPr>
          <a:xfrm>
            <a:off x="6581816" y="1443250"/>
            <a:ext cx="24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 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814F5-CBFE-4969-8980-B56BEC754E20}"/>
              </a:ext>
            </a:extLst>
          </p:cNvPr>
          <p:cNvSpPr txBox="1"/>
          <p:nvPr/>
        </p:nvSpPr>
        <p:spPr>
          <a:xfrm>
            <a:off x="8388991" y="5955180"/>
            <a:ext cx="47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 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51482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cards to fill in the missing digits to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equation.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E2ED5E-4F8F-4A87-AF43-C7BE11E73D30}"/>
              </a:ext>
            </a:extLst>
          </p:cNvPr>
          <p:cNvGraphicFramePr>
            <a:graphicFrameLocks noGrp="1"/>
          </p:cNvGraphicFramePr>
          <p:nvPr/>
        </p:nvGraphicFramePr>
        <p:xfrm>
          <a:off x="1244616" y="2398078"/>
          <a:ext cx="6096000" cy="2415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0974714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955677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16448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794135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33049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49626234"/>
                    </a:ext>
                  </a:extLst>
                </a:gridCol>
              </a:tblGrid>
              <a:tr h="805115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6039679"/>
                  </a:ext>
                </a:extLst>
              </a:tr>
              <a:tr h="80511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4501384"/>
                  </a:ext>
                </a:extLst>
              </a:tr>
              <a:tr h="805115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951051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0C19FFA-DEAD-41FF-8AD3-6FC60FEC9650}"/>
              </a:ext>
            </a:extLst>
          </p:cNvPr>
          <p:cNvGraphicFramePr>
            <a:graphicFrameLocks noGrp="1"/>
          </p:cNvGraphicFramePr>
          <p:nvPr/>
        </p:nvGraphicFramePr>
        <p:xfrm>
          <a:off x="2351274" y="2369942"/>
          <a:ext cx="4900580" cy="805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492">
                  <a:extLst>
                    <a:ext uri="{9D8B030D-6E8A-4147-A177-3AD203B41FA5}">
                      <a16:colId xmlns:a16="http://schemas.microsoft.com/office/drawing/2014/main" val="30974714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5567775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1616448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9413563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26933049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6340917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1912949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928656"/>
                    </a:ext>
                  </a:extLst>
                </a:gridCol>
                <a:gridCol w="813492">
                  <a:extLst>
                    <a:ext uri="{9D8B030D-6E8A-4147-A177-3AD203B41FA5}">
                      <a16:colId xmlns:a16="http://schemas.microsoft.com/office/drawing/2014/main" val="1134461922"/>
                    </a:ext>
                  </a:extLst>
                </a:gridCol>
              </a:tblGrid>
              <a:tr h="80511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3967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F262421-8465-4862-B3F9-B0E602085B59}"/>
              </a:ext>
            </a:extLst>
          </p:cNvPr>
          <p:cNvGrpSpPr/>
          <p:nvPr/>
        </p:nvGrpSpPr>
        <p:grpSpPr>
          <a:xfrm>
            <a:off x="2333267" y="5186961"/>
            <a:ext cx="4477466" cy="819858"/>
            <a:chOff x="1716258" y="5341791"/>
            <a:chExt cx="4477466" cy="81985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33A97ED-8FDE-4DC7-B598-C634395F3F9F}"/>
                </a:ext>
              </a:extLst>
            </p:cNvPr>
            <p:cNvSpPr/>
            <p:nvPr/>
          </p:nvSpPr>
          <p:spPr>
            <a:xfrm>
              <a:off x="1716258" y="5345723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48DC170-F976-4095-B94B-188DB9A31D31}"/>
                </a:ext>
              </a:extLst>
            </p:cNvPr>
            <p:cNvSpPr/>
            <p:nvPr/>
          </p:nvSpPr>
          <p:spPr>
            <a:xfrm>
              <a:off x="2666812" y="5345723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D180FFD-9B9C-4E36-9232-9B3FB268060F}"/>
                </a:ext>
              </a:extLst>
            </p:cNvPr>
            <p:cNvSpPr/>
            <p:nvPr/>
          </p:nvSpPr>
          <p:spPr>
            <a:xfrm>
              <a:off x="3617366" y="5345723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87B1AB9-D005-4723-BCE6-AEDBFD3935ED}"/>
                </a:ext>
              </a:extLst>
            </p:cNvPr>
            <p:cNvSpPr/>
            <p:nvPr/>
          </p:nvSpPr>
          <p:spPr>
            <a:xfrm>
              <a:off x="4567920" y="5341791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3480C1-E3CA-4B2A-8AAB-FE45746CDD25}"/>
                </a:ext>
              </a:extLst>
            </p:cNvPr>
            <p:cNvSpPr/>
            <p:nvPr/>
          </p:nvSpPr>
          <p:spPr>
            <a:xfrm>
              <a:off x="5518474" y="5341791"/>
              <a:ext cx="675250" cy="815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255864-BF2C-4A52-ACE1-8CDE529D16BE}"/>
              </a:ext>
            </a:extLst>
          </p:cNvPr>
          <p:cNvSpPr txBox="1"/>
          <p:nvPr/>
        </p:nvSpPr>
        <p:spPr>
          <a:xfrm>
            <a:off x="3796839" y="3689356"/>
            <a:ext cx="32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92F3B-0BE1-4514-AEA0-680369394A00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44450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place value counters to add the numbers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A3D59A6-5AFA-4AD7-B50D-6068E760A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48373"/>
              </p:ext>
            </p:extLst>
          </p:nvPr>
        </p:nvGraphicFramePr>
        <p:xfrm>
          <a:off x="963660" y="1536493"/>
          <a:ext cx="7234443" cy="1826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951">
                  <a:extLst>
                    <a:ext uri="{9D8B030D-6E8A-4147-A177-3AD203B41FA5}">
                      <a16:colId xmlns:a16="http://schemas.microsoft.com/office/drawing/2014/main" val="172966141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90995478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174852217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3774003715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89093576"/>
                    </a:ext>
                  </a:extLst>
                </a:gridCol>
              </a:tblGrid>
              <a:tr h="761104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06538"/>
                  </a:ext>
                </a:extLst>
              </a:tr>
              <a:tr h="106568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649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627DD6F-CAB2-4EE4-98A1-FF2C64BEA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36621"/>
              </p:ext>
            </p:extLst>
          </p:nvPr>
        </p:nvGraphicFramePr>
        <p:xfrm>
          <a:off x="963660" y="3811110"/>
          <a:ext cx="7234443" cy="1826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951">
                  <a:extLst>
                    <a:ext uri="{9D8B030D-6E8A-4147-A177-3AD203B41FA5}">
                      <a16:colId xmlns:a16="http://schemas.microsoft.com/office/drawing/2014/main" val="172966141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90995478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174852217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3774003715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89093576"/>
                    </a:ext>
                  </a:extLst>
                </a:gridCol>
              </a:tblGrid>
              <a:tr h="761104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06538"/>
                  </a:ext>
                </a:extLst>
              </a:tr>
              <a:tr h="106568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6498"/>
                  </a:ext>
                </a:extLst>
              </a:tr>
            </a:tbl>
          </a:graphicData>
        </a:graphic>
      </p:graphicFrame>
      <p:grpSp>
        <p:nvGrpSpPr>
          <p:cNvPr id="90" name="Group 89">
            <a:extLst>
              <a:ext uri="{FF2B5EF4-FFF2-40B4-BE49-F238E27FC236}">
                <a16:creationId xmlns:a16="http://schemas.microsoft.com/office/drawing/2014/main" id="{A53B0399-8D05-4D23-9235-0EBC289967DF}"/>
              </a:ext>
            </a:extLst>
          </p:cNvPr>
          <p:cNvGrpSpPr/>
          <p:nvPr/>
        </p:nvGrpSpPr>
        <p:grpSpPr>
          <a:xfrm>
            <a:off x="1289027" y="4952090"/>
            <a:ext cx="892658" cy="196456"/>
            <a:chOff x="1289027" y="4975585"/>
            <a:chExt cx="892658" cy="19645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E4D314E-331F-416A-974A-E9BCA9797945}"/>
                </a:ext>
              </a:extLst>
            </p:cNvPr>
            <p:cNvSpPr/>
            <p:nvPr/>
          </p:nvSpPr>
          <p:spPr>
            <a:xfrm>
              <a:off x="1289027" y="4975585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0EE5DD-50F9-4B56-B4CE-5445B99A4D3E}"/>
                </a:ext>
              </a:extLst>
            </p:cNvPr>
            <p:cNvSpPr/>
            <p:nvPr/>
          </p:nvSpPr>
          <p:spPr>
            <a:xfrm>
              <a:off x="1985049" y="4975585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31CE794-FD52-4230-BEDA-2DA0A2AC54F0}"/>
                </a:ext>
              </a:extLst>
            </p:cNvPr>
            <p:cNvSpPr/>
            <p:nvPr/>
          </p:nvSpPr>
          <p:spPr>
            <a:xfrm>
              <a:off x="1637038" y="4975585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24BA41-5D29-48D9-9766-B9A3AA59DF94}"/>
              </a:ext>
            </a:extLst>
          </p:cNvPr>
          <p:cNvGrpSpPr/>
          <p:nvPr/>
        </p:nvGrpSpPr>
        <p:grpSpPr>
          <a:xfrm>
            <a:off x="1034301" y="2533937"/>
            <a:ext cx="1295458" cy="524444"/>
            <a:chOff x="1034301" y="2536048"/>
            <a:chExt cx="1295458" cy="52444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688C49-2D6D-461C-BE0C-4757DAD99795}"/>
                </a:ext>
              </a:extLst>
            </p:cNvPr>
            <p:cNvSpPr/>
            <p:nvPr/>
          </p:nvSpPr>
          <p:spPr>
            <a:xfrm>
              <a:off x="1034301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B5DA19-9F36-4DC6-B528-1ABA781FE57A}"/>
                </a:ext>
              </a:extLst>
            </p:cNvPr>
            <p:cNvSpPr/>
            <p:nvPr/>
          </p:nvSpPr>
          <p:spPr>
            <a:xfrm>
              <a:off x="1309305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592D8B-3B48-41BA-8CDC-E05444543E2C}"/>
                </a:ext>
              </a:extLst>
            </p:cNvPr>
            <p:cNvSpPr/>
            <p:nvPr/>
          </p:nvSpPr>
          <p:spPr>
            <a:xfrm>
              <a:off x="1584310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B7D7377-8CE6-4BBD-B3B8-970A3961DC90}"/>
                </a:ext>
              </a:extLst>
            </p:cNvPr>
            <p:cNvSpPr/>
            <p:nvPr/>
          </p:nvSpPr>
          <p:spPr>
            <a:xfrm>
              <a:off x="1858417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21C906A-E086-4001-9023-566CEAB63280}"/>
                </a:ext>
              </a:extLst>
            </p:cNvPr>
            <p:cNvSpPr/>
            <p:nvPr/>
          </p:nvSpPr>
          <p:spPr>
            <a:xfrm>
              <a:off x="2133123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03D8D5A-3D23-425A-A6FF-0DA0814A2E4E}"/>
                </a:ext>
              </a:extLst>
            </p:cNvPr>
            <p:cNvSpPr/>
            <p:nvPr/>
          </p:nvSpPr>
          <p:spPr>
            <a:xfrm>
              <a:off x="1034301" y="2864036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AED8FB6-6980-452D-8B60-FBD2BFA51668}"/>
                </a:ext>
              </a:extLst>
            </p:cNvPr>
            <p:cNvSpPr/>
            <p:nvPr/>
          </p:nvSpPr>
          <p:spPr>
            <a:xfrm>
              <a:off x="1309305" y="2864036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F4355C2-E527-4820-A75E-21BDECC352A8}"/>
                </a:ext>
              </a:extLst>
            </p:cNvPr>
            <p:cNvSpPr/>
            <p:nvPr/>
          </p:nvSpPr>
          <p:spPr>
            <a:xfrm>
              <a:off x="1584310" y="2864036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D228B4-562E-47A2-BC4A-BD57EBA07A85}"/>
              </a:ext>
            </a:extLst>
          </p:cNvPr>
          <p:cNvGrpSpPr/>
          <p:nvPr/>
        </p:nvGrpSpPr>
        <p:grpSpPr>
          <a:xfrm>
            <a:off x="2767011" y="2532681"/>
            <a:ext cx="868488" cy="526956"/>
            <a:chOff x="2767011" y="2531827"/>
            <a:chExt cx="868488" cy="52695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197A4D6-6D25-4AF1-A88F-2C35AA7DC80F}"/>
                </a:ext>
              </a:extLst>
            </p:cNvPr>
            <p:cNvSpPr/>
            <p:nvPr/>
          </p:nvSpPr>
          <p:spPr>
            <a:xfrm>
              <a:off x="2767011" y="25318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69B219C-360A-4473-9D22-4000CE1040A9}"/>
                </a:ext>
              </a:extLst>
            </p:cNvPr>
            <p:cNvSpPr/>
            <p:nvPr/>
          </p:nvSpPr>
          <p:spPr>
            <a:xfrm>
              <a:off x="3102937" y="25318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11B036-D8E0-4128-B31D-26059429239E}"/>
                </a:ext>
              </a:extLst>
            </p:cNvPr>
            <p:cNvSpPr/>
            <p:nvPr/>
          </p:nvSpPr>
          <p:spPr>
            <a:xfrm>
              <a:off x="3438863" y="25318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F792149-7163-4BCB-8432-C24086D74801}"/>
                </a:ext>
              </a:extLst>
            </p:cNvPr>
            <p:cNvSpPr/>
            <p:nvPr/>
          </p:nvSpPr>
          <p:spPr>
            <a:xfrm>
              <a:off x="2767011" y="28623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F3D3697-DED3-44EA-915F-BCD9D3915C32}"/>
                </a:ext>
              </a:extLst>
            </p:cNvPr>
            <p:cNvSpPr/>
            <p:nvPr/>
          </p:nvSpPr>
          <p:spPr>
            <a:xfrm>
              <a:off x="3102937" y="28623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004874A-087C-4BA7-B6A6-FE506594EC50}"/>
                </a:ext>
              </a:extLst>
            </p:cNvPr>
            <p:cNvSpPr/>
            <p:nvPr/>
          </p:nvSpPr>
          <p:spPr>
            <a:xfrm>
              <a:off x="3438863" y="28623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E08C09-5739-493D-B764-03A24CFB5093}"/>
              </a:ext>
            </a:extLst>
          </p:cNvPr>
          <p:cNvGrpSpPr/>
          <p:nvPr/>
        </p:nvGrpSpPr>
        <p:grpSpPr>
          <a:xfrm>
            <a:off x="4077391" y="2697931"/>
            <a:ext cx="1098822" cy="196456"/>
            <a:chOff x="4077391" y="2680163"/>
            <a:chExt cx="1098822" cy="19645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6EF467-340A-47BA-8300-0CA249F79851}"/>
                </a:ext>
              </a:extLst>
            </p:cNvPr>
            <p:cNvSpPr/>
            <p:nvPr/>
          </p:nvSpPr>
          <p:spPr>
            <a:xfrm>
              <a:off x="4077391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D47307-2977-43DB-A951-40DC11C3289C}"/>
                </a:ext>
              </a:extLst>
            </p:cNvPr>
            <p:cNvSpPr/>
            <p:nvPr/>
          </p:nvSpPr>
          <p:spPr>
            <a:xfrm>
              <a:off x="4378120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248546D-9B5C-4040-AB8A-DA49D3C4CE43}"/>
                </a:ext>
              </a:extLst>
            </p:cNvPr>
            <p:cNvSpPr/>
            <p:nvPr/>
          </p:nvSpPr>
          <p:spPr>
            <a:xfrm>
              <a:off x="4678849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20F9B3-9E82-45A4-8722-90E270CBD38A}"/>
                </a:ext>
              </a:extLst>
            </p:cNvPr>
            <p:cNvSpPr/>
            <p:nvPr/>
          </p:nvSpPr>
          <p:spPr>
            <a:xfrm>
              <a:off x="4979577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17C33-0224-47F3-BDCD-09203E3C3BD7}"/>
              </a:ext>
            </a:extLst>
          </p:cNvPr>
          <p:cNvGrpSpPr/>
          <p:nvPr/>
        </p:nvGrpSpPr>
        <p:grpSpPr>
          <a:xfrm>
            <a:off x="6912559" y="2532681"/>
            <a:ext cx="1164377" cy="526956"/>
            <a:chOff x="6912559" y="2531827"/>
            <a:chExt cx="1164377" cy="5269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2C8DF8-DE07-448B-ABE2-BF26E072ED06}"/>
                </a:ext>
              </a:extLst>
            </p:cNvPr>
            <p:cNvSpPr/>
            <p:nvPr/>
          </p:nvSpPr>
          <p:spPr>
            <a:xfrm>
              <a:off x="6912559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CD58B1-1CBC-43DC-8F17-54DBD23348EC}"/>
                </a:ext>
              </a:extLst>
            </p:cNvPr>
            <p:cNvSpPr/>
            <p:nvPr/>
          </p:nvSpPr>
          <p:spPr>
            <a:xfrm>
              <a:off x="7235139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ADE53B-4C3D-4FBF-AFFB-94336DEF328B}"/>
                </a:ext>
              </a:extLst>
            </p:cNvPr>
            <p:cNvSpPr/>
            <p:nvPr/>
          </p:nvSpPr>
          <p:spPr>
            <a:xfrm>
              <a:off x="7557719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203B174-1C3F-445A-B535-02A3ABC33D6F}"/>
                </a:ext>
              </a:extLst>
            </p:cNvPr>
            <p:cNvSpPr/>
            <p:nvPr/>
          </p:nvSpPr>
          <p:spPr>
            <a:xfrm>
              <a:off x="7880300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E85E590-075E-42B2-AB1F-5F2B09342D1F}"/>
                </a:ext>
              </a:extLst>
            </p:cNvPr>
            <p:cNvSpPr/>
            <p:nvPr/>
          </p:nvSpPr>
          <p:spPr>
            <a:xfrm>
              <a:off x="6912559" y="28623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7BB948-3233-4F1B-8FB5-248F2C9A2971}"/>
                </a:ext>
              </a:extLst>
            </p:cNvPr>
            <p:cNvSpPr/>
            <p:nvPr/>
          </p:nvSpPr>
          <p:spPr>
            <a:xfrm>
              <a:off x="7235139" y="28623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A94391-96BF-4C74-B155-01FB2612F57B}"/>
                </a:ext>
              </a:extLst>
            </p:cNvPr>
            <p:cNvSpPr/>
            <p:nvPr/>
          </p:nvSpPr>
          <p:spPr>
            <a:xfrm>
              <a:off x="7557719" y="28623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5157264-B92D-46E8-A5E7-20130895BBEC}"/>
              </a:ext>
            </a:extLst>
          </p:cNvPr>
          <p:cNvGrpSpPr/>
          <p:nvPr/>
        </p:nvGrpSpPr>
        <p:grpSpPr>
          <a:xfrm>
            <a:off x="2963647" y="4952090"/>
            <a:ext cx="532562" cy="196456"/>
            <a:chOff x="2963647" y="4975585"/>
            <a:chExt cx="532562" cy="19645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4EFB67F-232D-41A9-B32E-E05DD533EC6D}"/>
                </a:ext>
              </a:extLst>
            </p:cNvPr>
            <p:cNvSpPr/>
            <p:nvPr/>
          </p:nvSpPr>
          <p:spPr>
            <a:xfrm>
              <a:off x="2963647" y="4975585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CE16E23-1A44-45F0-AA12-245AB4058121}"/>
                </a:ext>
              </a:extLst>
            </p:cNvPr>
            <p:cNvSpPr/>
            <p:nvPr/>
          </p:nvSpPr>
          <p:spPr>
            <a:xfrm>
              <a:off x="3299573" y="4975585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B89A3A7-6E46-4F4D-A91F-0737CAD15268}"/>
              </a:ext>
            </a:extLst>
          </p:cNvPr>
          <p:cNvGrpSpPr/>
          <p:nvPr/>
        </p:nvGrpSpPr>
        <p:grpSpPr>
          <a:xfrm>
            <a:off x="4077391" y="4779129"/>
            <a:ext cx="1098822" cy="542378"/>
            <a:chOff x="4077391" y="4779129"/>
            <a:chExt cx="1098822" cy="54237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EC0D2B2-B911-44E6-A5F7-8A645335441F}"/>
                </a:ext>
              </a:extLst>
            </p:cNvPr>
            <p:cNvSpPr/>
            <p:nvPr/>
          </p:nvSpPr>
          <p:spPr>
            <a:xfrm>
              <a:off x="4077391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957E237-52D3-458B-A74D-83BDD38AD66A}"/>
                </a:ext>
              </a:extLst>
            </p:cNvPr>
            <p:cNvSpPr/>
            <p:nvPr/>
          </p:nvSpPr>
          <p:spPr>
            <a:xfrm>
              <a:off x="4378120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37E58AA-0672-4421-A0B4-B9DE5EDCFD4E}"/>
                </a:ext>
              </a:extLst>
            </p:cNvPr>
            <p:cNvSpPr/>
            <p:nvPr/>
          </p:nvSpPr>
          <p:spPr>
            <a:xfrm>
              <a:off x="4678849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60BB42E-2D8D-446E-9E8B-B2B4D2F108E9}"/>
                </a:ext>
              </a:extLst>
            </p:cNvPr>
            <p:cNvSpPr/>
            <p:nvPr/>
          </p:nvSpPr>
          <p:spPr>
            <a:xfrm>
              <a:off x="4979577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96D3F14-EFAA-4D20-AD9F-B0853E675964}"/>
                </a:ext>
              </a:extLst>
            </p:cNvPr>
            <p:cNvSpPr/>
            <p:nvPr/>
          </p:nvSpPr>
          <p:spPr>
            <a:xfrm>
              <a:off x="4077391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0AA0779-5C02-4A7F-96CB-CD80DE6A2CC4}"/>
                </a:ext>
              </a:extLst>
            </p:cNvPr>
            <p:cNvSpPr/>
            <p:nvPr/>
          </p:nvSpPr>
          <p:spPr>
            <a:xfrm>
              <a:off x="4378120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05B68F6-C3DB-409E-8404-CC03DA3EB54C}"/>
                </a:ext>
              </a:extLst>
            </p:cNvPr>
            <p:cNvSpPr/>
            <p:nvPr/>
          </p:nvSpPr>
          <p:spPr>
            <a:xfrm>
              <a:off x="4678849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86AFA96-8908-4F94-91D0-AEEF078CF5C2}"/>
                </a:ext>
              </a:extLst>
            </p:cNvPr>
            <p:cNvSpPr/>
            <p:nvPr/>
          </p:nvSpPr>
          <p:spPr>
            <a:xfrm>
              <a:off x="4979577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ADD6BBC-C278-48D0-9998-9B0F97EBE634}"/>
              </a:ext>
            </a:extLst>
          </p:cNvPr>
          <p:cNvGrpSpPr/>
          <p:nvPr/>
        </p:nvGrpSpPr>
        <p:grpSpPr>
          <a:xfrm>
            <a:off x="5480094" y="4952090"/>
            <a:ext cx="1180648" cy="196456"/>
            <a:chOff x="5451958" y="4975585"/>
            <a:chExt cx="1180648" cy="19645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DCB17F-1440-45A7-841E-77EFF7108FC3}"/>
                </a:ext>
              </a:extLst>
            </p:cNvPr>
            <p:cNvSpPr/>
            <p:nvPr/>
          </p:nvSpPr>
          <p:spPr>
            <a:xfrm>
              <a:off x="5451958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30FD072-761A-4AF5-9EBB-7611297F1267}"/>
                </a:ext>
              </a:extLst>
            </p:cNvPr>
            <p:cNvSpPr/>
            <p:nvPr/>
          </p:nvSpPr>
          <p:spPr>
            <a:xfrm>
              <a:off x="5779962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A6A608-3325-40CA-AE06-D7D9B308FF86}"/>
                </a:ext>
              </a:extLst>
            </p:cNvPr>
            <p:cNvSpPr/>
            <p:nvPr/>
          </p:nvSpPr>
          <p:spPr>
            <a:xfrm>
              <a:off x="6107966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CCB0E52-F7AE-4098-8AD3-2BF4E94E3017}"/>
                </a:ext>
              </a:extLst>
            </p:cNvPr>
            <p:cNvSpPr/>
            <p:nvPr/>
          </p:nvSpPr>
          <p:spPr>
            <a:xfrm>
              <a:off x="6435970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05183-D3BD-453A-B7D7-FC89FFFA6C53}"/>
              </a:ext>
            </a:extLst>
          </p:cNvPr>
          <p:cNvGrpSpPr/>
          <p:nvPr/>
        </p:nvGrpSpPr>
        <p:grpSpPr>
          <a:xfrm>
            <a:off x="7064959" y="4786840"/>
            <a:ext cx="841796" cy="526956"/>
            <a:chOff x="7064959" y="4794551"/>
            <a:chExt cx="841796" cy="52695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F08F20-4E27-4FC6-B173-76F8323BA1C7}"/>
                </a:ext>
              </a:extLst>
            </p:cNvPr>
            <p:cNvSpPr/>
            <p:nvPr/>
          </p:nvSpPr>
          <p:spPr>
            <a:xfrm>
              <a:off x="7064959" y="47945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E4424F8-17D5-4117-805F-C0D43557C823}"/>
                </a:ext>
              </a:extLst>
            </p:cNvPr>
            <p:cNvSpPr/>
            <p:nvPr/>
          </p:nvSpPr>
          <p:spPr>
            <a:xfrm>
              <a:off x="7387539" y="47945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22169C9-840F-4281-846E-FF2440FA5CED}"/>
                </a:ext>
              </a:extLst>
            </p:cNvPr>
            <p:cNvSpPr/>
            <p:nvPr/>
          </p:nvSpPr>
          <p:spPr>
            <a:xfrm>
              <a:off x="7710119" y="47945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8F56709-F493-49BA-A1EA-70944DBB764D}"/>
                </a:ext>
              </a:extLst>
            </p:cNvPr>
            <p:cNvSpPr/>
            <p:nvPr/>
          </p:nvSpPr>
          <p:spPr>
            <a:xfrm>
              <a:off x="7064959" y="51250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ACF62A4-59F1-4F1A-9982-6984CBC08AF3}"/>
                </a:ext>
              </a:extLst>
            </p:cNvPr>
            <p:cNvSpPr/>
            <p:nvPr/>
          </p:nvSpPr>
          <p:spPr>
            <a:xfrm>
              <a:off x="7387539" y="51250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610EE82-8C0A-4038-9C58-A5AECA021FE2}"/>
                </a:ext>
              </a:extLst>
            </p:cNvPr>
            <p:cNvSpPr/>
            <p:nvPr/>
          </p:nvSpPr>
          <p:spPr>
            <a:xfrm>
              <a:off x="7710119" y="51250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5C53192-865C-4468-8053-712997450CBF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place value counters to add the numbers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86,407 + 32,846 = 119,253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A3D59A6-5AFA-4AD7-B50D-6068E760A7EE}"/>
              </a:ext>
            </a:extLst>
          </p:cNvPr>
          <p:cNvGraphicFramePr>
            <a:graphicFrameLocks noGrp="1"/>
          </p:cNvGraphicFramePr>
          <p:nvPr/>
        </p:nvGraphicFramePr>
        <p:xfrm>
          <a:off x="963660" y="1536493"/>
          <a:ext cx="7234443" cy="1826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951">
                  <a:extLst>
                    <a:ext uri="{9D8B030D-6E8A-4147-A177-3AD203B41FA5}">
                      <a16:colId xmlns:a16="http://schemas.microsoft.com/office/drawing/2014/main" val="172966141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90995478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174852217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3774003715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89093576"/>
                    </a:ext>
                  </a:extLst>
                </a:gridCol>
              </a:tblGrid>
              <a:tr h="761104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06538"/>
                  </a:ext>
                </a:extLst>
              </a:tr>
              <a:tr h="106568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649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627DD6F-CAB2-4EE4-98A1-FF2C64BEA1F2}"/>
              </a:ext>
            </a:extLst>
          </p:cNvPr>
          <p:cNvGraphicFramePr>
            <a:graphicFrameLocks noGrp="1"/>
          </p:cNvGraphicFramePr>
          <p:nvPr/>
        </p:nvGraphicFramePr>
        <p:xfrm>
          <a:off x="963660" y="3811110"/>
          <a:ext cx="7234443" cy="1826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951">
                  <a:extLst>
                    <a:ext uri="{9D8B030D-6E8A-4147-A177-3AD203B41FA5}">
                      <a16:colId xmlns:a16="http://schemas.microsoft.com/office/drawing/2014/main" val="172966141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909954789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174852217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3774003715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489093576"/>
                    </a:ext>
                  </a:extLst>
                </a:gridCol>
              </a:tblGrid>
              <a:tr h="761104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1,000s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10s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1s</a:t>
                      </a: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06538"/>
                  </a:ext>
                </a:extLst>
              </a:tr>
              <a:tr h="106568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6498"/>
                  </a:ext>
                </a:extLst>
              </a:tr>
            </a:tbl>
          </a:graphicData>
        </a:graphic>
      </p:graphicFrame>
      <p:grpSp>
        <p:nvGrpSpPr>
          <p:cNvPr id="90" name="Group 89">
            <a:extLst>
              <a:ext uri="{FF2B5EF4-FFF2-40B4-BE49-F238E27FC236}">
                <a16:creationId xmlns:a16="http://schemas.microsoft.com/office/drawing/2014/main" id="{A53B0399-8D05-4D23-9235-0EBC289967DF}"/>
              </a:ext>
            </a:extLst>
          </p:cNvPr>
          <p:cNvGrpSpPr/>
          <p:nvPr/>
        </p:nvGrpSpPr>
        <p:grpSpPr>
          <a:xfrm>
            <a:off x="1289027" y="4952090"/>
            <a:ext cx="892658" cy="196456"/>
            <a:chOff x="1289027" y="4975585"/>
            <a:chExt cx="892658" cy="19645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E4D314E-331F-416A-974A-E9BCA9797945}"/>
                </a:ext>
              </a:extLst>
            </p:cNvPr>
            <p:cNvSpPr/>
            <p:nvPr/>
          </p:nvSpPr>
          <p:spPr>
            <a:xfrm>
              <a:off x="1289027" y="4975585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0EE5DD-50F9-4B56-B4CE-5445B99A4D3E}"/>
                </a:ext>
              </a:extLst>
            </p:cNvPr>
            <p:cNvSpPr/>
            <p:nvPr/>
          </p:nvSpPr>
          <p:spPr>
            <a:xfrm>
              <a:off x="1985049" y="4975585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31CE794-FD52-4230-BEDA-2DA0A2AC54F0}"/>
                </a:ext>
              </a:extLst>
            </p:cNvPr>
            <p:cNvSpPr/>
            <p:nvPr/>
          </p:nvSpPr>
          <p:spPr>
            <a:xfrm>
              <a:off x="1637038" y="4975585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24BA41-5D29-48D9-9766-B9A3AA59DF94}"/>
              </a:ext>
            </a:extLst>
          </p:cNvPr>
          <p:cNvGrpSpPr/>
          <p:nvPr/>
        </p:nvGrpSpPr>
        <p:grpSpPr>
          <a:xfrm>
            <a:off x="1034301" y="2533937"/>
            <a:ext cx="1295458" cy="524444"/>
            <a:chOff x="1034301" y="2536048"/>
            <a:chExt cx="1295458" cy="52444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688C49-2D6D-461C-BE0C-4757DAD99795}"/>
                </a:ext>
              </a:extLst>
            </p:cNvPr>
            <p:cNvSpPr/>
            <p:nvPr/>
          </p:nvSpPr>
          <p:spPr>
            <a:xfrm>
              <a:off x="1034301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B5DA19-9F36-4DC6-B528-1ABA781FE57A}"/>
                </a:ext>
              </a:extLst>
            </p:cNvPr>
            <p:cNvSpPr/>
            <p:nvPr/>
          </p:nvSpPr>
          <p:spPr>
            <a:xfrm>
              <a:off x="1309305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592D8B-3B48-41BA-8CDC-E05444543E2C}"/>
                </a:ext>
              </a:extLst>
            </p:cNvPr>
            <p:cNvSpPr/>
            <p:nvPr/>
          </p:nvSpPr>
          <p:spPr>
            <a:xfrm>
              <a:off x="1584310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B7D7377-8CE6-4BBD-B3B8-970A3961DC90}"/>
                </a:ext>
              </a:extLst>
            </p:cNvPr>
            <p:cNvSpPr/>
            <p:nvPr/>
          </p:nvSpPr>
          <p:spPr>
            <a:xfrm>
              <a:off x="1858417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21C906A-E086-4001-9023-566CEAB63280}"/>
                </a:ext>
              </a:extLst>
            </p:cNvPr>
            <p:cNvSpPr/>
            <p:nvPr/>
          </p:nvSpPr>
          <p:spPr>
            <a:xfrm>
              <a:off x="2133123" y="2536048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03D8D5A-3D23-425A-A6FF-0DA0814A2E4E}"/>
                </a:ext>
              </a:extLst>
            </p:cNvPr>
            <p:cNvSpPr/>
            <p:nvPr/>
          </p:nvSpPr>
          <p:spPr>
            <a:xfrm>
              <a:off x="1034301" y="2864036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AED8FB6-6980-452D-8B60-FBD2BFA51668}"/>
                </a:ext>
              </a:extLst>
            </p:cNvPr>
            <p:cNvSpPr/>
            <p:nvPr/>
          </p:nvSpPr>
          <p:spPr>
            <a:xfrm>
              <a:off x="1309305" y="2864036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F4355C2-E527-4820-A75E-21BDECC352A8}"/>
                </a:ext>
              </a:extLst>
            </p:cNvPr>
            <p:cNvSpPr/>
            <p:nvPr/>
          </p:nvSpPr>
          <p:spPr>
            <a:xfrm>
              <a:off x="1584310" y="2864036"/>
              <a:ext cx="196636" cy="1964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D228B4-562E-47A2-BC4A-BD57EBA07A85}"/>
              </a:ext>
            </a:extLst>
          </p:cNvPr>
          <p:cNvGrpSpPr/>
          <p:nvPr/>
        </p:nvGrpSpPr>
        <p:grpSpPr>
          <a:xfrm>
            <a:off x="2767011" y="2532681"/>
            <a:ext cx="868488" cy="526956"/>
            <a:chOff x="2767011" y="2531827"/>
            <a:chExt cx="868488" cy="52695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197A4D6-6D25-4AF1-A88F-2C35AA7DC80F}"/>
                </a:ext>
              </a:extLst>
            </p:cNvPr>
            <p:cNvSpPr/>
            <p:nvPr/>
          </p:nvSpPr>
          <p:spPr>
            <a:xfrm>
              <a:off x="2767011" y="25318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69B219C-360A-4473-9D22-4000CE1040A9}"/>
                </a:ext>
              </a:extLst>
            </p:cNvPr>
            <p:cNvSpPr/>
            <p:nvPr/>
          </p:nvSpPr>
          <p:spPr>
            <a:xfrm>
              <a:off x="3102937" y="25318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11B036-D8E0-4128-B31D-26059429239E}"/>
                </a:ext>
              </a:extLst>
            </p:cNvPr>
            <p:cNvSpPr/>
            <p:nvPr/>
          </p:nvSpPr>
          <p:spPr>
            <a:xfrm>
              <a:off x="3438863" y="25318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F792149-7163-4BCB-8432-C24086D74801}"/>
                </a:ext>
              </a:extLst>
            </p:cNvPr>
            <p:cNvSpPr/>
            <p:nvPr/>
          </p:nvSpPr>
          <p:spPr>
            <a:xfrm>
              <a:off x="2767011" y="28623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F3D3697-DED3-44EA-915F-BCD9D3915C32}"/>
                </a:ext>
              </a:extLst>
            </p:cNvPr>
            <p:cNvSpPr/>
            <p:nvPr/>
          </p:nvSpPr>
          <p:spPr>
            <a:xfrm>
              <a:off x="3102937" y="28623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004874A-087C-4BA7-B6A6-FE506594EC50}"/>
                </a:ext>
              </a:extLst>
            </p:cNvPr>
            <p:cNvSpPr/>
            <p:nvPr/>
          </p:nvSpPr>
          <p:spPr>
            <a:xfrm>
              <a:off x="3438863" y="2862327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E08C09-5739-493D-B764-03A24CFB5093}"/>
              </a:ext>
            </a:extLst>
          </p:cNvPr>
          <p:cNvGrpSpPr/>
          <p:nvPr/>
        </p:nvGrpSpPr>
        <p:grpSpPr>
          <a:xfrm>
            <a:off x="4077391" y="2697931"/>
            <a:ext cx="1098822" cy="196456"/>
            <a:chOff x="4077391" y="2680163"/>
            <a:chExt cx="1098822" cy="19645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6EF467-340A-47BA-8300-0CA249F79851}"/>
                </a:ext>
              </a:extLst>
            </p:cNvPr>
            <p:cNvSpPr/>
            <p:nvPr/>
          </p:nvSpPr>
          <p:spPr>
            <a:xfrm>
              <a:off x="4077391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D47307-2977-43DB-A951-40DC11C3289C}"/>
                </a:ext>
              </a:extLst>
            </p:cNvPr>
            <p:cNvSpPr/>
            <p:nvPr/>
          </p:nvSpPr>
          <p:spPr>
            <a:xfrm>
              <a:off x="4378120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248546D-9B5C-4040-AB8A-DA49D3C4CE43}"/>
                </a:ext>
              </a:extLst>
            </p:cNvPr>
            <p:cNvSpPr/>
            <p:nvPr/>
          </p:nvSpPr>
          <p:spPr>
            <a:xfrm>
              <a:off x="4678849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20F9B3-9E82-45A4-8722-90E270CBD38A}"/>
                </a:ext>
              </a:extLst>
            </p:cNvPr>
            <p:cNvSpPr/>
            <p:nvPr/>
          </p:nvSpPr>
          <p:spPr>
            <a:xfrm>
              <a:off x="4979577" y="2680163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17C33-0224-47F3-BDCD-09203E3C3BD7}"/>
              </a:ext>
            </a:extLst>
          </p:cNvPr>
          <p:cNvGrpSpPr/>
          <p:nvPr/>
        </p:nvGrpSpPr>
        <p:grpSpPr>
          <a:xfrm>
            <a:off x="6912559" y="2532681"/>
            <a:ext cx="1164377" cy="526956"/>
            <a:chOff x="6912559" y="2531827"/>
            <a:chExt cx="1164377" cy="5269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2C8DF8-DE07-448B-ABE2-BF26E072ED06}"/>
                </a:ext>
              </a:extLst>
            </p:cNvPr>
            <p:cNvSpPr/>
            <p:nvPr/>
          </p:nvSpPr>
          <p:spPr>
            <a:xfrm>
              <a:off x="6912559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CD58B1-1CBC-43DC-8F17-54DBD23348EC}"/>
                </a:ext>
              </a:extLst>
            </p:cNvPr>
            <p:cNvSpPr/>
            <p:nvPr/>
          </p:nvSpPr>
          <p:spPr>
            <a:xfrm>
              <a:off x="7235139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ADE53B-4C3D-4FBF-AFFB-94336DEF328B}"/>
                </a:ext>
              </a:extLst>
            </p:cNvPr>
            <p:cNvSpPr/>
            <p:nvPr/>
          </p:nvSpPr>
          <p:spPr>
            <a:xfrm>
              <a:off x="7557719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203B174-1C3F-445A-B535-02A3ABC33D6F}"/>
                </a:ext>
              </a:extLst>
            </p:cNvPr>
            <p:cNvSpPr/>
            <p:nvPr/>
          </p:nvSpPr>
          <p:spPr>
            <a:xfrm>
              <a:off x="7880300" y="25318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E85E590-075E-42B2-AB1F-5F2B09342D1F}"/>
                </a:ext>
              </a:extLst>
            </p:cNvPr>
            <p:cNvSpPr/>
            <p:nvPr/>
          </p:nvSpPr>
          <p:spPr>
            <a:xfrm>
              <a:off x="6912559" y="28623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7BB948-3233-4F1B-8FB5-248F2C9A2971}"/>
                </a:ext>
              </a:extLst>
            </p:cNvPr>
            <p:cNvSpPr/>
            <p:nvPr/>
          </p:nvSpPr>
          <p:spPr>
            <a:xfrm>
              <a:off x="7235139" y="28623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A94391-96BF-4C74-B155-01FB2612F57B}"/>
                </a:ext>
              </a:extLst>
            </p:cNvPr>
            <p:cNvSpPr/>
            <p:nvPr/>
          </p:nvSpPr>
          <p:spPr>
            <a:xfrm>
              <a:off x="7557719" y="2862327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5157264-B92D-46E8-A5E7-20130895BBEC}"/>
              </a:ext>
            </a:extLst>
          </p:cNvPr>
          <p:cNvGrpSpPr/>
          <p:nvPr/>
        </p:nvGrpSpPr>
        <p:grpSpPr>
          <a:xfrm>
            <a:off x="2963647" y="4952090"/>
            <a:ext cx="532562" cy="196456"/>
            <a:chOff x="2963647" y="4975585"/>
            <a:chExt cx="532562" cy="19645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4EFB67F-232D-41A9-B32E-E05DD533EC6D}"/>
                </a:ext>
              </a:extLst>
            </p:cNvPr>
            <p:cNvSpPr/>
            <p:nvPr/>
          </p:nvSpPr>
          <p:spPr>
            <a:xfrm>
              <a:off x="2963647" y="4975585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CE16E23-1A44-45F0-AA12-245AB4058121}"/>
                </a:ext>
              </a:extLst>
            </p:cNvPr>
            <p:cNvSpPr/>
            <p:nvPr/>
          </p:nvSpPr>
          <p:spPr>
            <a:xfrm>
              <a:off x="3299573" y="4975585"/>
              <a:ext cx="196636" cy="196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B89A3A7-6E46-4F4D-A91F-0737CAD15268}"/>
              </a:ext>
            </a:extLst>
          </p:cNvPr>
          <p:cNvGrpSpPr/>
          <p:nvPr/>
        </p:nvGrpSpPr>
        <p:grpSpPr>
          <a:xfrm>
            <a:off x="4077391" y="4779129"/>
            <a:ext cx="1098822" cy="542378"/>
            <a:chOff x="4077391" y="4779129"/>
            <a:chExt cx="1098822" cy="54237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EC0D2B2-B911-44E6-A5F7-8A645335441F}"/>
                </a:ext>
              </a:extLst>
            </p:cNvPr>
            <p:cNvSpPr/>
            <p:nvPr/>
          </p:nvSpPr>
          <p:spPr>
            <a:xfrm>
              <a:off x="4077391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957E237-52D3-458B-A74D-83BDD38AD66A}"/>
                </a:ext>
              </a:extLst>
            </p:cNvPr>
            <p:cNvSpPr/>
            <p:nvPr/>
          </p:nvSpPr>
          <p:spPr>
            <a:xfrm>
              <a:off x="4378120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37E58AA-0672-4421-A0B4-B9DE5EDCFD4E}"/>
                </a:ext>
              </a:extLst>
            </p:cNvPr>
            <p:cNvSpPr/>
            <p:nvPr/>
          </p:nvSpPr>
          <p:spPr>
            <a:xfrm>
              <a:off x="4678849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60BB42E-2D8D-446E-9E8B-B2B4D2F108E9}"/>
                </a:ext>
              </a:extLst>
            </p:cNvPr>
            <p:cNvSpPr/>
            <p:nvPr/>
          </p:nvSpPr>
          <p:spPr>
            <a:xfrm>
              <a:off x="4979577" y="4779129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96D3F14-EFAA-4D20-AD9F-B0853E675964}"/>
                </a:ext>
              </a:extLst>
            </p:cNvPr>
            <p:cNvSpPr/>
            <p:nvPr/>
          </p:nvSpPr>
          <p:spPr>
            <a:xfrm>
              <a:off x="4077391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0AA0779-5C02-4A7F-96CB-CD80DE6A2CC4}"/>
                </a:ext>
              </a:extLst>
            </p:cNvPr>
            <p:cNvSpPr/>
            <p:nvPr/>
          </p:nvSpPr>
          <p:spPr>
            <a:xfrm>
              <a:off x="4378120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05B68F6-C3DB-409E-8404-CC03DA3EB54C}"/>
                </a:ext>
              </a:extLst>
            </p:cNvPr>
            <p:cNvSpPr/>
            <p:nvPr/>
          </p:nvSpPr>
          <p:spPr>
            <a:xfrm>
              <a:off x="4678849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86AFA96-8908-4F94-91D0-AEEF078CF5C2}"/>
                </a:ext>
              </a:extLst>
            </p:cNvPr>
            <p:cNvSpPr/>
            <p:nvPr/>
          </p:nvSpPr>
          <p:spPr>
            <a:xfrm>
              <a:off x="4979577" y="5125051"/>
              <a:ext cx="196636" cy="196456"/>
            </a:xfrm>
            <a:prstGeom prst="ellipse">
              <a:avLst/>
            </a:prstGeom>
            <a:solidFill>
              <a:srgbClr val="FFFF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ADD6BBC-C278-48D0-9998-9B0F97EBE634}"/>
              </a:ext>
            </a:extLst>
          </p:cNvPr>
          <p:cNvGrpSpPr/>
          <p:nvPr/>
        </p:nvGrpSpPr>
        <p:grpSpPr>
          <a:xfrm>
            <a:off x="5480094" y="4952090"/>
            <a:ext cx="1180648" cy="196456"/>
            <a:chOff x="5451958" y="4975585"/>
            <a:chExt cx="1180648" cy="19645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DCB17F-1440-45A7-841E-77EFF7108FC3}"/>
                </a:ext>
              </a:extLst>
            </p:cNvPr>
            <p:cNvSpPr/>
            <p:nvPr/>
          </p:nvSpPr>
          <p:spPr>
            <a:xfrm>
              <a:off x="5451958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30FD072-761A-4AF5-9EBB-7611297F1267}"/>
                </a:ext>
              </a:extLst>
            </p:cNvPr>
            <p:cNvSpPr/>
            <p:nvPr/>
          </p:nvSpPr>
          <p:spPr>
            <a:xfrm>
              <a:off x="5779962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A6A608-3325-40CA-AE06-D7D9B308FF86}"/>
                </a:ext>
              </a:extLst>
            </p:cNvPr>
            <p:cNvSpPr/>
            <p:nvPr/>
          </p:nvSpPr>
          <p:spPr>
            <a:xfrm>
              <a:off x="6107966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CCB0E52-F7AE-4098-8AD3-2BF4E94E3017}"/>
                </a:ext>
              </a:extLst>
            </p:cNvPr>
            <p:cNvSpPr/>
            <p:nvPr/>
          </p:nvSpPr>
          <p:spPr>
            <a:xfrm>
              <a:off x="6435970" y="4975585"/>
              <a:ext cx="196636" cy="19645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05183-D3BD-453A-B7D7-FC89FFFA6C53}"/>
              </a:ext>
            </a:extLst>
          </p:cNvPr>
          <p:cNvGrpSpPr/>
          <p:nvPr/>
        </p:nvGrpSpPr>
        <p:grpSpPr>
          <a:xfrm>
            <a:off x="7064959" y="4786840"/>
            <a:ext cx="841796" cy="526956"/>
            <a:chOff x="7064959" y="4794551"/>
            <a:chExt cx="841796" cy="52695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F08F20-4E27-4FC6-B173-76F8323BA1C7}"/>
                </a:ext>
              </a:extLst>
            </p:cNvPr>
            <p:cNvSpPr/>
            <p:nvPr/>
          </p:nvSpPr>
          <p:spPr>
            <a:xfrm>
              <a:off x="7064959" y="47945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E4424F8-17D5-4117-805F-C0D43557C823}"/>
                </a:ext>
              </a:extLst>
            </p:cNvPr>
            <p:cNvSpPr/>
            <p:nvPr/>
          </p:nvSpPr>
          <p:spPr>
            <a:xfrm>
              <a:off x="7387539" y="47945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22169C9-840F-4281-846E-FF2440FA5CED}"/>
                </a:ext>
              </a:extLst>
            </p:cNvPr>
            <p:cNvSpPr/>
            <p:nvPr/>
          </p:nvSpPr>
          <p:spPr>
            <a:xfrm>
              <a:off x="7710119" y="47945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8F56709-F493-49BA-A1EA-70944DBB764D}"/>
                </a:ext>
              </a:extLst>
            </p:cNvPr>
            <p:cNvSpPr/>
            <p:nvPr/>
          </p:nvSpPr>
          <p:spPr>
            <a:xfrm>
              <a:off x="7064959" y="51250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ACF62A4-59F1-4F1A-9982-6984CBC08AF3}"/>
                </a:ext>
              </a:extLst>
            </p:cNvPr>
            <p:cNvSpPr/>
            <p:nvPr/>
          </p:nvSpPr>
          <p:spPr>
            <a:xfrm>
              <a:off x="7387539" y="51250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610EE82-8C0A-4038-9C58-A5AECA021FE2}"/>
                </a:ext>
              </a:extLst>
            </p:cNvPr>
            <p:cNvSpPr/>
            <p:nvPr/>
          </p:nvSpPr>
          <p:spPr>
            <a:xfrm>
              <a:off x="7710119" y="5125051"/>
              <a:ext cx="196636" cy="196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dirty="0">
                <a:solidFill>
                  <a:schemeClr val="tx1"/>
                </a:solidFill>
                <a:latin typeface="SassoonCRInfantMedium" panose="02000603020000020003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907C9C1-E447-4CAF-A0A6-6890FABA55F5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57433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E140A1-4AA8-480A-8782-C3A699B0E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18018"/>
              </p:ext>
            </p:extLst>
          </p:nvPr>
        </p:nvGraphicFramePr>
        <p:xfrm>
          <a:off x="2330721" y="1426950"/>
          <a:ext cx="504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55432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640577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2848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87CBDC7-BE76-4B63-B36F-CD534BE436D3}"/>
              </a:ext>
            </a:extLst>
          </p:cNvPr>
          <p:cNvSpPr/>
          <p:nvPr/>
        </p:nvSpPr>
        <p:spPr>
          <a:xfrm>
            <a:off x="5422147" y="42974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C9C999-2A6C-41C0-AFD3-C23187D2619E}"/>
              </a:ext>
            </a:extLst>
          </p:cNvPr>
          <p:cNvSpPr/>
          <p:nvPr/>
        </p:nvSpPr>
        <p:spPr>
          <a:xfrm>
            <a:off x="4693466" y="42974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29003-4471-4791-BFFC-889E71129627}"/>
              </a:ext>
            </a:extLst>
          </p:cNvPr>
          <p:cNvSpPr txBox="1"/>
          <p:nvPr/>
        </p:nvSpPr>
        <p:spPr>
          <a:xfrm>
            <a:off x="8461032" y="60101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3266840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http://schemas.microsoft.com/office/2006/documentManagement/types"/>
    <ds:schemaRef ds:uri="http://schemas.microsoft.com/office/2006/metadata/properties"/>
    <ds:schemaRef ds:uri="5c7a0828-c5e4-45f8-a074-18a8fdc88ec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15F99-F11C-4CA4-B485-1BB9E6AD1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</TotalTime>
  <Words>2000</Words>
  <Application>Microsoft Office PowerPoint</Application>
  <PresentationFormat>On-screen Show (4:3)</PresentationFormat>
  <Paragraphs>1484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Century Gothic</vt:lpstr>
      <vt:lpstr>Century Gothic 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Shaheda Khanom</cp:lastModifiedBy>
  <cp:revision>8</cp:revision>
  <dcterms:created xsi:type="dcterms:W3CDTF">2018-03-17T10:08:43Z</dcterms:created>
  <dcterms:modified xsi:type="dcterms:W3CDTF">2020-05-21T10:21:59Z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