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3" r:id="rId3"/>
    <p:sldId id="388" r:id="rId4"/>
    <p:sldId id="369" r:id="rId5"/>
    <p:sldId id="389" r:id="rId6"/>
    <p:sldId id="385" r:id="rId7"/>
    <p:sldId id="396" r:id="rId8"/>
    <p:sldId id="397" r:id="rId9"/>
    <p:sldId id="4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D468-D2E7-49B5-89C2-4F2228028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0AD77-2812-4FD8-AFD0-D755DAE3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604AD-2B86-4278-9DF1-B08D8F0F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80605-2260-4258-92FE-E09BB3F4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D8AC-5AC8-42E6-9B99-534CCD10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6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33DB-771D-4AB6-BB3C-98FE61A9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0A871-A580-4D2D-B7D1-84068D0E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52391-22D6-4FBC-A496-929D9538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115C-B720-40A3-9703-F3725A53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2B39-4227-444A-B032-0D28E866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9E53F-1477-4307-9F72-BC4A9544F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E5CA1-2461-4EE3-B2D8-39CFCCD64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7C4BD-615D-456C-B712-0F058C81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53A30-A4A1-4EB1-9BD7-7421A9A2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D0E6-96E3-431E-A481-9D243E93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64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8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7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8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1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1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91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1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7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91F9-0F28-4DB4-B11C-4EE66E84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D20B-36EC-40AF-8485-9363FDC6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20CA9-3194-439A-B351-7D607C0E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4E65-AE00-45E7-BFE9-719FDB2D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EABA-7AA8-43D5-8A77-50B087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9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7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77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4995-9EF8-49B5-99C8-100F36A0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FA943-A974-4F1D-B6FB-5A5A40504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4CA3-BC66-41B6-984D-17D8A586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C83A-9048-437C-B18A-5830E151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0962-C58A-4F13-9B30-45918249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E155-5E03-48E4-B75F-5A5F0A60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180C-5D54-4643-9DBD-ABB120561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03370-AB15-4EDA-9DC1-A4DC350A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A7024-183B-4CAB-BC87-E5A602F4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DC2A6-9BCA-4D38-AD07-C6C74B04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5DD0F-3EC9-4BF0-9F74-6C7C1847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8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A9F9-EB8C-4485-9E80-7CD0243D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FEB18-8100-4A05-8061-D19D9D2BA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89D77-ECF6-4E25-BB49-989843BE9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8E6F1-FBF5-4A79-863E-5CA089956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DEE49-EFB3-4B06-8DF7-3DF6A316E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8E706-A2C2-4471-AACE-C521906D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7D935-4542-4602-8230-B7D750E7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35737-849B-471C-8BBD-67625F1C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4D4C-E3C3-4A93-B54D-A8102FB2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699BE-350A-4042-A7C3-E57C6D40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2BC66-6209-41B0-8492-1039B514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01659-5050-4A76-9CCE-98698F2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6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6DA8F-07B6-428F-837A-BDEF3199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43B9F-B512-4F9D-BD37-27501516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54E07-86C5-4521-80B8-8EEE5B17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1B6-4D05-4C28-B1FE-DF17FA31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EE14-91F2-4464-B07D-600096319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BA9AF-50E8-49BF-8BE5-D20FD3599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3148B-B78C-4320-9165-256DA5D5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7A1B7-F1E9-4955-BF06-55C2BF5A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D36AD-21B1-4090-A6A7-E9CD83B6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1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9D1E-8C41-4B52-AA03-A86803E8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1BF69-97D6-49E8-9C48-CD28F9DA4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A01DC-24AC-4B1C-AB9E-6EDEB47F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9C69-D572-4076-BD37-CC3546AA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2B815-2CDE-42E9-8A8B-50547DCB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F5334-053A-4D8A-9376-B2DAAE0F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304BC-7754-4F91-8809-00537EFD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0AD1D-6865-444D-BACD-BC41661B0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9104E-79F5-43AD-8D0E-4FCA8CFE5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B68E-643C-4EFD-A5FA-16DE6914AF0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E5568-529A-478B-9DB0-0A80D10B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A4E4-3FBC-4A71-AC1B-9F5D6519B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4CC7-6015-4BDE-8882-ECD82A9CD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7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DCEE2-2FE4-4E31-A2CB-CAD8DD0D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CDE653-27AE-439A-8206-0B8F73A1DDA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the watch heavier or lighter than the basketball?</a:t>
            </a:r>
            <a:b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08FAD-1066-477E-AD69-B04E51EFC875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6769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DCEE2-2FE4-4E31-A2CB-CAD8DD0D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CDE653-27AE-439A-8206-0B8F73A1DDA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the watch heavier or lighter than the basketball?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Lighter</a:t>
            </a:r>
            <a:b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05A54-490B-4358-8C66-8C211957D3D8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1294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B1C1FF-3EB1-43FB-BA8D-99390DEE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DA8634F-778A-4C8A-B3C0-1898C902438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balance scale is level.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word that describes the weight of the flowers.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222D875-5E7A-4013-829C-4C4092E79AEE}"/>
              </a:ext>
            </a:extLst>
          </p:cNvPr>
          <p:cNvGraphicFramePr>
            <a:graphicFrameLocks noGrp="1"/>
          </p:cNvGraphicFramePr>
          <p:nvPr/>
        </p:nvGraphicFramePr>
        <p:xfrm>
          <a:off x="3729681" y="1937724"/>
          <a:ext cx="4732638" cy="521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546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1217546">
                  <a:extLst>
                    <a:ext uri="{9D8B030D-6E8A-4147-A177-3AD203B41FA5}">
                      <a16:colId xmlns:a16="http://schemas.microsoft.com/office/drawing/2014/main" val="40095326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50674122"/>
                    </a:ext>
                  </a:extLst>
                </a:gridCol>
                <a:gridCol w="1217546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Heavier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Equal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Lighter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E1E8B5C-8BB5-4750-8262-1D48BF626EA1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25085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B1C1FF-3EB1-43FB-BA8D-99390DEE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DA8634F-778A-4C8A-B3C0-1898C902438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balance scale is level.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word that describes the weight of the flowers.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5DDE02-EAE2-4787-A19E-786F78A155F4}"/>
              </a:ext>
            </a:extLst>
          </p:cNvPr>
          <p:cNvSpPr/>
          <p:nvPr/>
        </p:nvSpPr>
        <p:spPr>
          <a:xfrm>
            <a:off x="5246656" y="1644264"/>
            <a:ext cx="1698688" cy="11453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50961F-58EA-4D74-BB15-D46E9FD76A73}"/>
              </a:ext>
            </a:extLst>
          </p:cNvPr>
          <p:cNvGraphicFramePr>
            <a:graphicFrameLocks noGrp="1"/>
          </p:cNvGraphicFramePr>
          <p:nvPr/>
        </p:nvGraphicFramePr>
        <p:xfrm>
          <a:off x="3729681" y="1937724"/>
          <a:ext cx="4732638" cy="521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546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1217546">
                  <a:extLst>
                    <a:ext uri="{9D8B030D-6E8A-4147-A177-3AD203B41FA5}">
                      <a16:colId xmlns:a16="http://schemas.microsoft.com/office/drawing/2014/main" val="40095326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50674122"/>
                    </a:ext>
                  </a:extLst>
                </a:gridCol>
                <a:gridCol w="1217546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Heavier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Equal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Lighter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E678DDA-786A-4450-B3F7-4BA91E9EBBBA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77741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ird&#10;&#10;Description generated with high confidence">
            <a:extLst>
              <a:ext uri="{FF2B5EF4-FFF2-40B4-BE49-F238E27FC236}">
                <a16:creationId xmlns:a16="http://schemas.microsoft.com/office/drawing/2014/main" id="{284E8756-3EEA-45B0-8E3B-9A7E7B39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BB28C2-7BB1-45F3-9E73-B7317F29515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lines to show which side of the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balance the objects belong.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EA017-D28B-4003-810B-0AF45A8140EA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71960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ird&#10;&#10;Description generated with high confidence">
            <a:extLst>
              <a:ext uri="{FF2B5EF4-FFF2-40B4-BE49-F238E27FC236}">
                <a16:creationId xmlns:a16="http://schemas.microsoft.com/office/drawing/2014/main" id="{50548062-EC4D-4C10-9745-8AA98EF9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F9A616-3751-4EE3-923B-D9E05E8DE02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lines to show which side of the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balance the objects belong.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F81EE-46D9-4324-A583-CD8EE14E9062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4467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words ‘more’ or ‘less’ to complete the sentence.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72">
            <a:extLst>
              <a:ext uri="{FF2B5EF4-FFF2-40B4-BE49-F238E27FC236}">
                <a16:creationId xmlns:a16="http://schemas.microsoft.com/office/drawing/2014/main" id="{AF1FEDAE-0CB6-4C09-9561-890DDAC8A3C8}"/>
              </a:ext>
            </a:extLst>
          </p:cNvPr>
          <p:cNvSpPr/>
          <p:nvPr/>
        </p:nvSpPr>
        <p:spPr>
          <a:xfrm>
            <a:off x="3101256" y="1590500"/>
            <a:ext cx="5989491" cy="266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feather weighs </a:t>
            </a:r>
            <a:r>
              <a:rPr lang="en-US" sz="5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</a:t>
            </a:r>
          </a:p>
          <a:p>
            <a:pPr algn="ctr" defTabSz="457200"/>
            <a:r>
              <a:rPr lang="en-US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than a pebble.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50A1A-F3C1-4D8D-9E2A-1B9994032FE8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23388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words ‘more’ or ‘less’ to complete the sentence.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72">
            <a:extLst>
              <a:ext uri="{FF2B5EF4-FFF2-40B4-BE49-F238E27FC236}">
                <a16:creationId xmlns:a16="http://schemas.microsoft.com/office/drawing/2014/main" id="{AF1FEDAE-0CB6-4C09-9561-890DDAC8A3C8}"/>
              </a:ext>
            </a:extLst>
          </p:cNvPr>
          <p:cNvSpPr/>
          <p:nvPr/>
        </p:nvSpPr>
        <p:spPr>
          <a:xfrm>
            <a:off x="3101256" y="1590500"/>
            <a:ext cx="5989491" cy="2666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feather weighs </a:t>
            </a:r>
            <a:r>
              <a:rPr lang="en-US" sz="5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</a:t>
            </a:r>
          </a:p>
          <a:p>
            <a:pPr algn="ctr" defTabSz="457200"/>
            <a:r>
              <a:rPr lang="en-US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than a pebble.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50A1A-F3C1-4D8D-9E2A-1B9994032FE8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EB693-D1A3-499A-BAAB-EB915AE8EE6C}"/>
              </a:ext>
            </a:extLst>
          </p:cNvPr>
          <p:cNvSpPr/>
          <p:nvPr/>
        </p:nvSpPr>
        <p:spPr>
          <a:xfrm>
            <a:off x="5501927" y="2439235"/>
            <a:ext cx="13131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346527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2020-05-27T20:39:59Z</dcterms:created>
  <dcterms:modified xsi:type="dcterms:W3CDTF">2020-05-27T20:57:06Z</dcterms:modified>
</cp:coreProperties>
</file>