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7" r:id="rId2"/>
    <p:sldId id="418" r:id="rId3"/>
    <p:sldId id="414" r:id="rId4"/>
    <p:sldId id="419" r:id="rId5"/>
    <p:sldId id="415" r:id="rId6"/>
    <p:sldId id="420" r:id="rId7"/>
    <p:sldId id="378" r:id="rId8"/>
    <p:sldId id="379" r:id="rId9"/>
    <p:sldId id="381" r:id="rId10"/>
    <p:sldId id="3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64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22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3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6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27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44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99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42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3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4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0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Write the time shown on each clock in words. 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77CDA06E-9CBF-49F5-82FC-FD474C6DA6A1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60" y="1718411"/>
            <a:ext cx="3564000" cy="3240000"/>
          </a:xfrm>
          <a:prstGeom prst="rect">
            <a:avLst/>
          </a:prstGeom>
        </p:spPr>
      </p:pic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AE8C707C-639E-4C9C-9F5B-28CB87AF7F25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65" y="1718411"/>
            <a:ext cx="3564000" cy="32400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F0F2F8-F841-4437-9971-3BC3CB60E0A2}"/>
              </a:ext>
            </a:extLst>
          </p:cNvPr>
          <p:cNvCxnSpPr>
            <a:cxnSpLocks/>
          </p:cNvCxnSpPr>
          <p:nvPr/>
        </p:nvCxnSpPr>
        <p:spPr>
          <a:xfrm rot="9060000">
            <a:off x="3751213" y="2687320"/>
            <a:ext cx="473147" cy="8194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00CD19-D51C-47F2-AC0F-A05F39B7C7F8}"/>
              </a:ext>
            </a:extLst>
          </p:cNvPr>
          <p:cNvCxnSpPr>
            <a:cxnSpLocks/>
          </p:cNvCxnSpPr>
          <p:nvPr/>
        </p:nvCxnSpPr>
        <p:spPr>
          <a:xfrm flipV="1">
            <a:off x="8006079" y="2048374"/>
            <a:ext cx="0" cy="12739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220457-CB46-4292-A557-06C0BCA34C26}"/>
              </a:ext>
            </a:extLst>
          </p:cNvPr>
          <p:cNvCxnSpPr>
            <a:cxnSpLocks/>
          </p:cNvCxnSpPr>
          <p:nvPr/>
        </p:nvCxnSpPr>
        <p:spPr>
          <a:xfrm flipV="1">
            <a:off x="4399279" y="2038214"/>
            <a:ext cx="0" cy="12739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82A256-BBC8-405E-B916-018602216821}"/>
              </a:ext>
            </a:extLst>
          </p:cNvPr>
          <p:cNvCxnSpPr>
            <a:cxnSpLocks/>
          </p:cNvCxnSpPr>
          <p:nvPr/>
        </p:nvCxnSpPr>
        <p:spPr>
          <a:xfrm rot="5160000">
            <a:off x="7373266" y="3178147"/>
            <a:ext cx="473147" cy="8194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B2193FD-A2C5-4E78-B7AE-ED78A9FF7E02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58213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878AE-DF77-4B59-90C7-CE8DF7B28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1959B0-FBB6-4AD0-BD65-B7D565B379A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US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685800">
              <a:defRPr/>
            </a:pP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the missing hands on the clock so that it shows the correct time written beneath it.</a:t>
            </a: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685800">
              <a:defRPr/>
            </a:pP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Half past 6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B5EBA5-CA6E-43CF-A836-7BACC6AB558F}"/>
              </a:ext>
            </a:extLst>
          </p:cNvPr>
          <p:cNvCxnSpPr>
            <a:cxnSpLocks/>
          </p:cNvCxnSpPr>
          <p:nvPr/>
        </p:nvCxnSpPr>
        <p:spPr>
          <a:xfrm>
            <a:off x="6046840" y="3628102"/>
            <a:ext cx="0" cy="14732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889EAE-C6FA-4648-B4A4-708614A961C1}"/>
              </a:ext>
            </a:extLst>
          </p:cNvPr>
          <p:cNvCxnSpPr>
            <a:cxnSpLocks/>
          </p:cNvCxnSpPr>
          <p:nvPr/>
        </p:nvCxnSpPr>
        <p:spPr>
          <a:xfrm flipH="1">
            <a:off x="5781368" y="3615813"/>
            <a:ext cx="265472" cy="9070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D82524-EEE2-476D-A045-244D27CC8C15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59513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Write the time shown on each clock in words. 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77CDA06E-9CBF-49F5-82FC-FD474C6DA6A1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60" y="1718411"/>
            <a:ext cx="3564000" cy="3240000"/>
          </a:xfrm>
          <a:prstGeom prst="rect">
            <a:avLst/>
          </a:prstGeom>
        </p:spPr>
      </p:pic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AE8C707C-639E-4C9C-9F5B-28CB87AF7F25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65" y="1718411"/>
            <a:ext cx="3564000" cy="32400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F0F2F8-F841-4437-9971-3BC3CB60E0A2}"/>
              </a:ext>
            </a:extLst>
          </p:cNvPr>
          <p:cNvCxnSpPr>
            <a:cxnSpLocks/>
          </p:cNvCxnSpPr>
          <p:nvPr/>
        </p:nvCxnSpPr>
        <p:spPr>
          <a:xfrm rot="9060000">
            <a:off x="3751213" y="2687320"/>
            <a:ext cx="473147" cy="8194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00CD19-D51C-47F2-AC0F-A05F39B7C7F8}"/>
              </a:ext>
            </a:extLst>
          </p:cNvPr>
          <p:cNvCxnSpPr>
            <a:cxnSpLocks/>
          </p:cNvCxnSpPr>
          <p:nvPr/>
        </p:nvCxnSpPr>
        <p:spPr>
          <a:xfrm flipV="1">
            <a:off x="8006079" y="2048374"/>
            <a:ext cx="0" cy="12739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220457-CB46-4292-A557-06C0BCA34C26}"/>
              </a:ext>
            </a:extLst>
          </p:cNvPr>
          <p:cNvCxnSpPr>
            <a:cxnSpLocks/>
          </p:cNvCxnSpPr>
          <p:nvPr/>
        </p:nvCxnSpPr>
        <p:spPr>
          <a:xfrm flipV="1">
            <a:off x="4399279" y="2038214"/>
            <a:ext cx="0" cy="12739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82A256-BBC8-405E-B916-018602216821}"/>
              </a:ext>
            </a:extLst>
          </p:cNvPr>
          <p:cNvCxnSpPr>
            <a:cxnSpLocks/>
          </p:cNvCxnSpPr>
          <p:nvPr/>
        </p:nvCxnSpPr>
        <p:spPr>
          <a:xfrm rot="5160000">
            <a:off x="7373266" y="3178147"/>
            <a:ext cx="473147" cy="8194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D21E11-9314-42DA-8DE8-61DFA9D6D7C8}"/>
              </a:ext>
            </a:extLst>
          </p:cNvPr>
          <p:cNvSpPr/>
          <p:nvPr/>
        </p:nvSpPr>
        <p:spPr>
          <a:xfrm>
            <a:off x="3511757" y="5046645"/>
            <a:ext cx="1860616" cy="4631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ten o’clock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A30B58-F45F-41F9-9DA4-E4CE66A1A943}"/>
              </a:ext>
            </a:extLst>
          </p:cNvPr>
          <p:cNvSpPr/>
          <p:nvPr/>
        </p:nvSpPr>
        <p:spPr>
          <a:xfrm>
            <a:off x="7118352" y="5046645"/>
            <a:ext cx="1860616" cy="4631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eight o’clock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AFABA-EA28-4A4C-9467-4678F18F9070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82382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the hands to show eight o’clock.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7A791A60-9194-4A72-8FCD-30CBE38DFF4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0" y="1290216"/>
            <a:ext cx="4356000" cy="41388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D179C2-6603-461F-9C0A-3F2FDBEA8544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18760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the hands to show eight o’clock.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7A791A60-9194-4A72-8FCD-30CBE38DFF4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0" y="1290216"/>
            <a:ext cx="4356000" cy="413881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2AA41E-606A-4616-AFC7-387B917913AB}"/>
              </a:ext>
            </a:extLst>
          </p:cNvPr>
          <p:cNvCxnSpPr>
            <a:cxnSpLocks/>
          </p:cNvCxnSpPr>
          <p:nvPr/>
        </p:nvCxnSpPr>
        <p:spPr>
          <a:xfrm rot="5280000">
            <a:off x="5414188" y="3194132"/>
            <a:ext cx="473147" cy="8194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C10BC6-888E-4223-BC75-FEE511017EE3}"/>
              </a:ext>
            </a:extLst>
          </p:cNvPr>
          <p:cNvCxnSpPr>
            <a:cxnSpLocks/>
          </p:cNvCxnSpPr>
          <p:nvPr/>
        </p:nvCxnSpPr>
        <p:spPr>
          <a:xfrm flipV="1">
            <a:off x="6045199" y="1797090"/>
            <a:ext cx="0" cy="15811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017770-4619-4FDF-B7AE-D7FF1FAA9DF6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40302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True or false? The time is six o’clock.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60FFC1-C8E9-441B-8235-152D95AF961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0" y="1290216"/>
            <a:ext cx="4356000" cy="413881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066DDB-BADC-4B6F-86E4-87911A1933A4}"/>
              </a:ext>
            </a:extLst>
          </p:cNvPr>
          <p:cNvCxnSpPr>
            <a:cxnSpLocks/>
          </p:cNvCxnSpPr>
          <p:nvPr/>
        </p:nvCxnSpPr>
        <p:spPr>
          <a:xfrm rot="1800000">
            <a:off x="5800268" y="3417652"/>
            <a:ext cx="473147" cy="8194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CC561A-F6B9-42A8-9FF2-12CEF206C897}"/>
              </a:ext>
            </a:extLst>
          </p:cNvPr>
          <p:cNvCxnSpPr>
            <a:cxnSpLocks/>
          </p:cNvCxnSpPr>
          <p:nvPr/>
        </p:nvCxnSpPr>
        <p:spPr>
          <a:xfrm flipV="1">
            <a:off x="6045199" y="1797090"/>
            <a:ext cx="0" cy="158111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4A1198-A9EA-465A-B177-07C961015215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65016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True or false? The time is six o’clock.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60FFC1-C8E9-441B-8235-152D95AF961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0" y="1290216"/>
            <a:ext cx="4356000" cy="413881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066DDB-BADC-4B6F-86E4-87911A1933A4}"/>
              </a:ext>
            </a:extLst>
          </p:cNvPr>
          <p:cNvCxnSpPr>
            <a:cxnSpLocks/>
          </p:cNvCxnSpPr>
          <p:nvPr/>
        </p:nvCxnSpPr>
        <p:spPr>
          <a:xfrm rot="1800000">
            <a:off x="5800268" y="3417652"/>
            <a:ext cx="473147" cy="8194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CC561A-F6B9-42A8-9FF2-12CEF206C897}"/>
              </a:ext>
            </a:extLst>
          </p:cNvPr>
          <p:cNvCxnSpPr>
            <a:cxnSpLocks/>
          </p:cNvCxnSpPr>
          <p:nvPr/>
        </p:nvCxnSpPr>
        <p:spPr>
          <a:xfrm flipV="1">
            <a:off x="6045199" y="1797090"/>
            <a:ext cx="0" cy="158111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C812160-020E-4448-80E1-BF3FAB6F1F89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69059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878AE-DF77-4B59-90C7-CE8DF7B28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92BD6A-B0D0-44FE-AA73-9A996C87327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US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Write the time shown on this clock.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EB01B8-8FC6-481E-BF74-6EEC14951709}"/>
              </a:ext>
            </a:extLst>
          </p:cNvPr>
          <p:cNvCxnSpPr>
            <a:cxnSpLocks/>
          </p:cNvCxnSpPr>
          <p:nvPr/>
        </p:nvCxnSpPr>
        <p:spPr>
          <a:xfrm>
            <a:off x="6046840" y="3628102"/>
            <a:ext cx="0" cy="14732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B06D63-528C-4FDF-83D2-1FF60D2AB6AF}"/>
              </a:ext>
            </a:extLst>
          </p:cNvPr>
          <p:cNvCxnSpPr>
            <a:cxnSpLocks/>
          </p:cNvCxnSpPr>
          <p:nvPr/>
        </p:nvCxnSpPr>
        <p:spPr>
          <a:xfrm flipV="1">
            <a:off x="6046841" y="2812025"/>
            <a:ext cx="245805" cy="8037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9380D7-973D-47E4-94EB-A47875E11D77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738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878AE-DF77-4B59-90C7-CE8DF7B28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92BD6A-B0D0-44FE-AA73-9A996C87327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US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Write the time shown on this clock.</a:t>
            </a:r>
          </a:p>
          <a:p>
            <a:pPr algn="ctr"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Half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past 12</a:t>
            </a:r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EB01B8-8FC6-481E-BF74-6EEC14951709}"/>
              </a:ext>
            </a:extLst>
          </p:cNvPr>
          <p:cNvCxnSpPr>
            <a:cxnSpLocks/>
          </p:cNvCxnSpPr>
          <p:nvPr/>
        </p:nvCxnSpPr>
        <p:spPr>
          <a:xfrm>
            <a:off x="6046840" y="3628102"/>
            <a:ext cx="0" cy="14732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B06D63-528C-4FDF-83D2-1FF60D2AB6AF}"/>
              </a:ext>
            </a:extLst>
          </p:cNvPr>
          <p:cNvCxnSpPr>
            <a:cxnSpLocks/>
          </p:cNvCxnSpPr>
          <p:nvPr/>
        </p:nvCxnSpPr>
        <p:spPr>
          <a:xfrm flipV="1">
            <a:off x="6046841" y="2812025"/>
            <a:ext cx="245805" cy="8037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3458BF-3A0F-4B4C-BC06-CD9A2A81BE60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35977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9878AE-DF77-4B59-90C7-CE8DF7B28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1959B0-FBB6-4AD0-BD65-B7D565B379A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US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the missing hands on the clock so that it shows the correct time written beneath it.</a:t>
            </a: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US" sz="28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685800">
              <a:defRPr/>
            </a:pP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Half past 6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0A7225-234B-4593-B326-EFE0241DAA52}"/>
              </a:ext>
            </a:extLst>
          </p:cNvPr>
          <p:cNvSpPr txBox="1"/>
          <p:nvPr/>
        </p:nvSpPr>
        <p:spPr>
          <a:xfrm>
            <a:off x="9957872" y="5980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9970284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162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SassoonCRInfantMedium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Reda Liloul</dc:creator>
  <cp:lastModifiedBy>Reda Liloul</cp:lastModifiedBy>
  <cp:revision>2</cp:revision>
  <dcterms:created xsi:type="dcterms:W3CDTF">2020-04-22T23:20:03Z</dcterms:created>
  <dcterms:modified xsi:type="dcterms:W3CDTF">2020-04-22T23:34:20Z</dcterms:modified>
</cp:coreProperties>
</file>