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384" r:id="rId3"/>
    <p:sldId id="385" r:id="rId4"/>
    <p:sldId id="386" r:id="rId5"/>
    <p:sldId id="429" r:id="rId6"/>
    <p:sldId id="430" r:id="rId7"/>
    <p:sldId id="431" r:id="rId8"/>
    <p:sldId id="355" r:id="rId9"/>
    <p:sldId id="4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9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1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0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8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9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5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114A55-6505-44A0-92CD-308F8D46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614228-FC59-41C2-9F14-9EE73799A7B7}"/>
              </a:ext>
            </a:extLst>
          </p:cNvPr>
          <p:cNvGraphicFramePr>
            <a:graphicFrameLocks noGrp="1"/>
          </p:cNvGraphicFramePr>
          <p:nvPr/>
        </p:nvGraphicFramePr>
        <p:xfrm>
          <a:off x="6883877" y="2371527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Half past12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SassoonCRInfantMedium" panose="02000603020000020003" pitchFamily="2" charset="0"/>
                      </a:endParaRPr>
                    </a:p>
                  </a:txBody>
                  <a:tcPr marL="180506" marR="180506" marT="90253" marB="902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3 o’clock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latin typeface="SassoonCRInfantMedium" panose="02000603020000020003" pitchFamily="2" charset="0"/>
                      </a:endParaRPr>
                    </a:p>
                  </a:txBody>
                  <a:tcPr marL="180506" marR="180506" marT="90253" marB="902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Half past 6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DC45C10-9F52-4DCC-8519-FE663FD441E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written time.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9021E-2156-46F6-9553-4F44522A25BA}"/>
              </a:ext>
            </a:extLst>
          </p:cNvPr>
          <p:cNvCxnSpPr>
            <a:cxnSpLocks/>
          </p:cNvCxnSpPr>
          <p:nvPr/>
        </p:nvCxnSpPr>
        <p:spPr>
          <a:xfrm>
            <a:off x="3637936" y="2729215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8C641C-2962-4AB2-9463-18B70F18B2FB}"/>
              </a:ext>
            </a:extLst>
          </p:cNvPr>
          <p:cNvCxnSpPr>
            <a:cxnSpLocks/>
          </p:cNvCxnSpPr>
          <p:nvPr/>
        </p:nvCxnSpPr>
        <p:spPr>
          <a:xfrm flipH="1">
            <a:off x="3497870" y="2716926"/>
            <a:ext cx="140066" cy="478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EA91F2-BE37-46F0-8DC4-DCE78647EB55}"/>
              </a:ext>
            </a:extLst>
          </p:cNvPr>
          <p:cNvCxnSpPr>
            <a:cxnSpLocks/>
          </p:cNvCxnSpPr>
          <p:nvPr/>
        </p:nvCxnSpPr>
        <p:spPr>
          <a:xfrm flipV="1">
            <a:off x="3640438" y="4140144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DABAC7-72BE-454E-89A5-D48B3F2B81CD}"/>
              </a:ext>
            </a:extLst>
          </p:cNvPr>
          <p:cNvCxnSpPr>
            <a:cxnSpLocks/>
          </p:cNvCxnSpPr>
          <p:nvPr/>
        </p:nvCxnSpPr>
        <p:spPr>
          <a:xfrm>
            <a:off x="3626896" y="4867351"/>
            <a:ext cx="492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FE7F331-99CC-402F-B96B-4D49B7E0AA8E}"/>
              </a:ext>
            </a:extLst>
          </p:cNvPr>
          <p:cNvGraphicFramePr>
            <a:graphicFrameLocks noGrp="1"/>
          </p:cNvGraphicFramePr>
          <p:nvPr/>
        </p:nvGraphicFramePr>
        <p:xfrm>
          <a:off x="6878748" y="2376412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97BBF2C-C5EA-4141-A88E-000E413135AE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6638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114A55-6505-44A0-92CD-308F8D46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614228-FC59-41C2-9F14-9EE73799A7B7}"/>
              </a:ext>
            </a:extLst>
          </p:cNvPr>
          <p:cNvGraphicFramePr>
            <a:graphicFrameLocks noGrp="1"/>
          </p:cNvGraphicFramePr>
          <p:nvPr/>
        </p:nvGraphicFramePr>
        <p:xfrm>
          <a:off x="6883877" y="2371527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Half past12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SassoonCRInfantMedium" panose="02000603020000020003" pitchFamily="2" charset="0"/>
                      </a:endParaRPr>
                    </a:p>
                  </a:txBody>
                  <a:tcPr marL="180506" marR="180506" marT="90253" marB="902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3 o’clock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latin typeface="SassoonCRInfantMedium" panose="02000603020000020003" pitchFamily="2" charset="0"/>
                      </a:endParaRPr>
                    </a:p>
                  </a:txBody>
                  <a:tcPr marL="180506" marR="180506" marT="90253" marB="902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CRInfantMedium" panose="02000603020000020003" pitchFamily="2" charset="0"/>
                        </a:rPr>
                        <a:t>Half past 6</a:t>
                      </a:r>
                    </a:p>
                  </a:txBody>
                  <a:tcPr marL="180506" marR="180506" marT="90253" marB="9025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DC45C10-9F52-4DCC-8519-FE663FD441E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written time.</a:t>
            </a: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9021E-2156-46F6-9553-4F44522A25BA}"/>
              </a:ext>
            </a:extLst>
          </p:cNvPr>
          <p:cNvCxnSpPr>
            <a:cxnSpLocks/>
          </p:cNvCxnSpPr>
          <p:nvPr/>
        </p:nvCxnSpPr>
        <p:spPr>
          <a:xfrm>
            <a:off x="3637936" y="2729215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8C641C-2962-4AB2-9463-18B70F18B2FB}"/>
              </a:ext>
            </a:extLst>
          </p:cNvPr>
          <p:cNvCxnSpPr>
            <a:cxnSpLocks/>
          </p:cNvCxnSpPr>
          <p:nvPr/>
        </p:nvCxnSpPr>
        <p:spPr>
          <a:xfrm flipH="1">
            <a:off x="3497870" y="2716926"/>
            <a:ext cx="140066" cy="478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EA91F2-BE37-46F0-8DC4-DCE78647EB55}"/>
              </a:ext>
            </a:extLst>
          </p:cNvPr>
          <p:cNvCxnSpPr>
            <a:cxnSpLocks/>
          </p:cNvCxnSpPr>
          <p:nvPr/>
        </p:nvCxnSpPr>
        <p:spPr>
          <a:xfrm flipV="1">
            <a:off x="3640438" y="4140144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DABAC7-72BE-454E-89A5-D48B3F2B81CD}"/>
              </a:ext>
            </a:extLst>
          </p:cNvPr>
          <p:cNvCxnSpPr>
            <a:cxnSpLocks/>
          </p:cNvCxnSpPr>
          <p:nvPr/>
        </p:nvCxnSpPr>
        <p:spPr>
          <a:xfrm>
            <a:off x="3626896" y="4867351"/>
            <a:ext cx="492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49264-7BD4-46AE-B170-C8C629D83697}"/>
              </a:ext>
            </a:extLst>
          </p:cNvPr>
          <p:cNvCxnSpPr>
            <a:cxnSpLocks/>
          </p:cNvCxnSpPr>
          <p:nvPr/>
        </p:nvCxnSpPr>
        <p:spPr>
          <a:xfrm>
            <a:off x="4503175" y="2694039"/>
            <a:ext cx="2380703" cy="217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05AECA-A81A-4325-91C5-E756E0C54C96}"/>
              </a:ext>
            </a:extLst>
          </p:cNvPr>
          <p:cNvCxnSpPr>
            <a:cxnSpLocks/>
          </p:cNvCxnSpPr>
          <p:nvPr/>
        </p:nvCxnSpPr>
        <p:spPr>
          <a:xfrm flipV="1">
            <a:off x="4503175" y="3805524"/>
            <a:ext cx="2380703" cy="1061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26E15C3-729B-45D0-90CA-EDC931488BC9}"/>
              </a:ext>
            </a:extLst>
          </p:cNvPr>
          <p:cNvGraphicFramePr>
            <a:graphicFrameLocks noGrp="1"/>
          </p:cNvGraphicFramePr>
          <p:nvPr/>
        </p:nvGraphicFramePr>
        <p:xfrm>
          <a:off x="6878748" y="2376412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B3B6807-EBD0-421F-A14A-C99E23A00C73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5987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114A55-6505-44A0-92CD-308F8D46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DE566F-A291-4D5C-A450-2E80F3A603A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written time.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7477F50-3CFA-43ED-A10A-125AD4FC5498}"/>
              </a:ext>
            </a:extLst>
          </p:cNvPr>
          <p:cNvGraphicFramePr>
            <a:graphicFrameLocks noGrp="1"/>
          </p:cNvGraphicFramePr>
          <p:nvPr/>
        </p:nvGraphicFramePr>
        <p:xfrm>
          <a:off x="6883877" y="2371527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Eat lunch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 home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 to school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A8CBA3-DC70-46A1-84AE-D9B604F44CE6}"/>
              </a:ext>
            </a:extLst>
          </p:cNvPr>
          <p:cNvCxnSpPr>
            <a:cxnSpLocks/>
          </p:cNvCxnSpPr>
          <p:nvPr/>
        </p:nvCxnSpPr>
        <p:spPr>
          <a:xfrm flipV="1">
            <a:off x="3634836" y="2001627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16F5C4-4CBB-4FE4-A219-8EEA2BF24AB9}"/>
              </a:ext>
            </a:extLst>
          </p:cNvPr>
          <p:cNvCxnSpPr>
            <a:cxnSpLocks/>
          </p:cNvCxnSpPr>
          <p:nvPr/>
        </p:nvCxnSpPr>
        <p:spPr>
          <a:xfrm flipV="1">
            <a:off x="3634836" y="2371528"/>
            <a:ext cx="0" cy="352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7BAB7C-4C0B-4DB6-BB67-4C8EF7DB188C}"/>
              </a:ext>
            </a:extLst>
          </p:cNvPr>
          <p:cNvCxnSpPr>
            <a:cxnSpLocks/>
          </p:cNvCxnSpPr>
          <p:nvPr/>
        </p:nvCxnSpPr>
        <p:spPr>
          <a:xfrm>
            <a:off x="3640438" y="4891549"/>
            <a:ext cx="7330" cy="70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976942-5B4D-4D6B-80CA-4EAC6A7AF25F}"/>
              </a:ext>
            </a:extLst>
          </p:cNvPr>
          <p:cNvCxnSpPr>
            <a:cxnSpLocks/>
          </p:cNvCxnSpPr>
          <p:nvPr/>
        </p:nvCxnSpPr>
        <p:spPr>
          <a:xfrm>
            <a:off x="3626897" y="4867351"/>
            <a:ext cx="512485" cy="11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02F5FA-9025-4742-BCA7-E0EF788507EE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38720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C114A55-6505-44A0-92CD-308F8D46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DE566F-A291-4D5C-A450-2E80F3A603A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</a:t>
            </a: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written time.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7477F50-3CFA-43ED-A10A-125AD4FC5498}"/>
              </a:ext>
            </a:extLst>
          </p:cNvPr>
          <p:cNvGraphicFramePr>
            <a:graphicFrameLocks noGrp="1"/>
          </p:cNvGraphicFramePr>
          <p:nvPr/>
        </p:nvGraphicFramePr>
        <p:xfrm>
          <a:off x="6883877" y="2371527"/>
          <a:ext cx="2723974" cy="286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74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Eat lunch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 home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 to school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A8CBA3-DC70-46A1-84AE-D9B604F44CE6}"/>
              </a:ext>
            </a:extLst>
          </p:cNvPr>
          <p:cNvCxnSpPr>
            <a:cxnSpLocks/>
          </p:cNvCxnSpPr>
          <p:nvPr/>
        </p:nvCxnSpPr>
        <p:spPr>
          <a:xfrm flipV="1">
            <a:off x="3634836" y="2001627"/>
            <a:ext cx="0" cy="7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16F5C4-4CBB-4FE4-A219-8EEA2BF24AB9}"/>
              </a:ext>
            </a:extLst>
          </p:cNvPr>
          <p:cNvCxnSpPr>
            <a:cxnSpLocks/>
          </p:cNvCxnSpPr>
          <p:nvPr/>
        </p:nvCxnSpPr>
        <p:spPr>
          <a:xfrm flipV="1">
            <a:off x="3634836" y="2371528"/>
            <a:ext cx="0" cy="352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7BAB7C-4C0B-4DB6-BB67-4C8EF7DB188C}"/>
              </a:ext>
            </a:extLst>
          </p:cNvPr>
          <p:cNvCxnSpPr>
            <a:cxnSpLocks/>
          </p:cNvCxnSpPr>
          <p:nvPr/>
        </p:nvCxnSpPr>
        <p:spPr>
          <a:xfrm>
            <a:off x="3640438" y="4891549"/>
            <a:ext cx="7330" cy="70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976942-5B4D-4D6B-80CA-4EAC6A7AF25F}"/>
              </a:ext>
            </a:extLst>
          </p:cNvPr>
          <p:cNvCxnSpPr>
            <a:cxnSpLocks/>
          </p:cNvCxnSpPr>
          <p:nvPr/>
        </p:nvCxnSpPr>
        <p:spPr>
          <a:xfrm>
            <a:off x="3626897" y="4867351"/>
            <a:ext cx="512485" cy="11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26B26A-7B0E-4A26-8061-BF8B67E4B251}"/>
              </a:ext>
            </a:extLst>
          </p:cNvPr>
          <p:cNvCxnSpPr>
            <a:cxnSpLocks/>
          </p:cNvCxnSpPr>
          <p:nvPr/>
        </p:nvCxnSpPr>
        <p:spPr>
          <a:xfrm>
            <a:off x="4493550" y="2694039"/>
            <a:ext cx="2380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30B91-F513-46F6-8140-70C2B0740F39}"/>
              </a:ext>
            </a:extLst>
          </p:cNvPr>
          <p:cNvCxnSpPr>
            <a:cxnSpLocks/>
          </p:cNvCxnSpPr>
          <p:nvPr/>
        </p:nvCxnSpPr>
        <p:spPr>
          <a:xfrm flipV="1">
            <a:off x="4503175" y="3805524"/>
            <a:ext cx="2380703" cy="1061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B3873E-CD34-4400-B8F8-5AB871271077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554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0A96A7-83AD-4BB4-87F3-47C3AEA3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731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7F6F00-A274-43C0-9D5D-6B405768BB5C}"/>
              </a:ext>
            </a:extLst>
          </p:cNvPr>
          <p:cNvSpPr/>
          <p:nvPr/>
        </p:nvSpPr>
        <p:spPr>
          <a:xfrm>
            <a:off x="1799304" y="272292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children show nine o’clock on a clock.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</a:t>
            </a: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E077F-A900-4D15-A2EB-CC919634DA67}"/>
              </a:ext>
            </a:extLst>
          </p:cNvPr>
          <p:cNvSpPr txBox="1"/>
          <p:nvPr/>
        </p:nvSpPr>
        <p:spPr>
          <a:xfrm>
            <a:off x="4025476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F69753-B1BB-4D3C-B295-D55B96B1CAC7}"/>
              </a:ext>
            </a:extLst>
          </p:cNvPr>
          <p:cNvSpPr txBox="1"/>
          <p:nvPr/>
        </p:nvSpPr>
        <p:spPr>
          <a:xfrm>
            <a:off x="7381671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Ryan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1F76E1-42E7-421B-9E25-FFCD90E83EE4}"/>
              </a:ext>
            </a:extLst>
          </p:cNvPr>
          <p:cNvGrpSpPr/>
          <p:nvPr/>
        </p:nvGrpSpPr>
        <p:grpSpPr>
          <a:xfrm>
            <a:off x="3544554" y="2680735"/>
            <a:ext cx="1980000" cy="1800000"/>
            <a:chOff x="2020554" y="2680735"/>
            <a:chExt cx="1980000" cy="1800000"/>
          </a:xfrm>
        </p:grpSpPr>
        <p:pic>
          <p:nvPicPr>
            <p:cNvPr id="30" name="Picture 2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B2ABEC2-BCF5-4CE8-A148-B448066E1A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54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A518A5C-40A6-481A-8AD0-6CDC8CA78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1" y="3576319"/>
              <a:ext cx="5987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4130008-D568-402F-A958-4419443C0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5300" y="2872005"/>
              <a:ext cx="0" cy="7043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6A2906-9C04-4D6A-98CF-675606C4130A}"/>
              </a:ext>
            </a:extLst>
          </p:cNvPr>
          <p:cNvGrpSpPr/>
          <p:nvPr/>
        </p:nvGrpSpPr>
        <p:grpSpPr>
          <a:xfrm>
            <a:off x="6786372" y="2680735"/>
            <a:ext cx="1980000" cy="1800000"/>
            <a:chOff x="5262372" y="2680735"/>
            <a:chExt cx="1980000" cy="1800000"/>
          </a:xfrm>
        </p:grpSpPr>
        <p:pic>
          <p:nvPicPr>
            <p:cNvPr id="34" name="Picture 3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6C22AE2-ACBD-4823-BB8A-FEEB9B30D3B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72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19D2C6-BEBC-4CA9-891C-290D4D62E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8851" y="3066477"/>
              <a:ext cx="1" cy="5030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E2C9A3-9781-4CCC-ACDB-1237C3DA4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2494" y="3576319"/>
              <a:ext cx="7663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8344D8-008C-4DA1-824F-92CF0A95DA28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892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0A96A7-83AD-4BB4-87F3-47C3AEA3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731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7F6F00-A274-43C0-9D5D-6B405768BB5C}"/>
              </a:ext>
            </a:extLst>
          </p:cNvPr>
          <p:cNvSpPr/>
          <p:nvPr/>
        </p:nvSpPr>
        <p:spPr>
          <a:xfrm>
            <a:off x="1799304" y="272292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children show nine o’clock on a clock.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</a:t>
            </a: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Chloe is correct because …</a:t>
            </a: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E077F-A900-4D15-A2EB-CC919634DA67}"/>
              </a:ext>
            </a:extLst>
          </p:cNvPr>
          <p:cNvSpPr txBox="1"/>
          <p:nvPr/>
        </p:nvSpPr>
        <p:spPr>
          <a:xfrm>
            <a:off x="4025476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F69753-B1BB-4D3C-B295-D55B96B1CAC7}"/>
              </a:ext>
            </a:extLst>
          </p:cNvPr>
          <p:cNvSpPr txBox="1"/>
          <p:nvPr/>
        </p:nvSpPr>
        <p:spPr>
          <a:xfrm>
            <a:off x="7381671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Ryan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1F76E1-42E7-421B-9E25-FFCD90E83EE4}"/>
              </a:ext>
            </a:extLst>
          </p:cNvPr>
          <p:cNvGrpSpPr/>
          <p:nvPr/>
        </p:nvGrpSpPr>
        <p:grpSpPr>
          <a:xfrm>
            <a:off x="3544554" y="2680735"/>
            <a:ext cx="1980000" cy="1800000"/>
            <a:chOff x="2020554" y="2680735"/>
            <a:chExt cx="1980000" cy="1800000"/>
          </a:xfrm>
        </p:grpSpPr>
        <p:pic>
          <p:nvPicPr>
            <p:cNvPr id="30" name="Picture 2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B2ABEC2-BCF5-4CE8-A148-B448066E1A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54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A518A5C-40A6-481A-8AD0-6CDC8CA78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1" y="3576319"/>
              <a:ext cx="5987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4130008-D568-402F-A958-4419443C0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5300" y="2872005"/>
              <a:ext cx="0" cy="7043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6A2906-9C04-4D6A-98CF-675606C4130A}"/>
              </a:ext>
            </a:extLst>
          </p:cNvPr>
          <p:cNvGrpSpPr/>
          <p:nvPr/>
        </p:nvGrpSpPr>
        <p:grpSpPr>
          <a:xfrm>
            <a:off x="6786372" y="2680735"/>
            <a:ext cx="1980000" cy="1800000"/>
            <a:chOff x="5262372" y="2680735"/>
            <a:chExt cx="1980000" cy="1800000"/>
          </a:xfrm>
        </p:grpSpPr>
        <p:pic>
          <p:nvPicPr>
            <p:cNvPr id="34" name="Picture 3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6C22AE2-ACBD-4823-BB8A-FEEB9B30D3B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72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19D2C6-BEBC-4CA9-891C-290D4D62E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8851" y="3066477"/>
              <a:ext cx="1" cy="5030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E2C9A3-9781-4CCC-ACDB-1237C3DA4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2494" y="3576319"/>
              <a:ext cx="7663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4595AA1-5371-4C32-9F13-8E1F0DC767A1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6816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0A96A7-83AD-4BB4-87F3-47C3AEA3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731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7F6F00-A274-43C0-9D5D-6B405768BB5C}"/>
              </a:ext>
            </a:extLst>
          </p:cNvPr>
          <p:cNvSpPr/>
          <p:nvPr/>
        </p:nvSpPr>
        <p:spPr>
          <a:xfrm>
            <a:off x="1799304" y="272292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children show nine o’clock on a clock.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</a:t>
            </a: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Chloe is correct because the hour hand is pointing to 9 and the minute hand is pointing to 12. Ryan is incorrect because the hands are the wrong way round. </a:t>
            </a: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E077F-A900-4D15-A2EB-CC919634DA67}"/>
              </a:ext>
            </a:extLst>
          </p:cNvPr>
          <p:cNvSpPr txBox="1"/>
          <p:nvPr/>
        </p:nvSpPr>
        <p:spPr>
          <a:xfrm>
            <a:off x="4025476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F69753-B1BB-4D3C-B295-D55B96B1CAC7}"/>
              </a:ext>
            </a:extLst>
          </p:cNvPr>
          <p:cNvSpPr txBox="1"/>
          <p:nvPr/>
        </p:nvSpPr>
        <p:spPr>
          <a:xfrm>
            <a:off x="7381671" y="2311105"/>
            <a:ext cx="141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Ryan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1F76E1-42E7-421B-9E25-FFCD90E83EE4}"/>
              </a:ext>
            </a:extLst>
          </p:cNvPr>
          <p:cNvGrpSpPr/>
          <p:nvPr/>
        </p:nvGrpSpPr>
        <p:grpSpPr>
          <a:xfrm>
            <a:off x="3544554" y="2680735"/>
            <a:ext cx="1980000" cy="1800000"/>
            <a:chOff x="2020554" y="2680735"/>
            <a:chExt cx="1980000" cy="1800000"/>
          </a:xfrm>
        </p:grpSpPr>
        <p:pic>
          <p:nvPicPr>
            <p:cNvPr id="30" name="Picture 2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B2ABEC2-BCF5-4CE8-A148-B448066E1A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54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A518A5C-40A6-481A-8AD0-6CDC8CA78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1" y="3576319"/>
              <a:ext cx="5987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4130008-D568-402F-A958-4419443C0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5300" y="2872005"/>
              <a:ext cx="0" cy="7043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6A2906-9C04-4D6A-98CF-675606C4130A}"/>
              </a:ext>
            </a:extLst>
          </p:cNvPr>
          <p:cNvGrpSpPr/>
          <p:nvPr/>
        </p:nvGrpSpPr>
        <p:grpSpPr>
          <a:xfrm>
            <a:off x="6786372" y="2680735"/>
            <a:ext cx="1980000" cy="1800000"/>
            <a:chOff x="5262372" y="2680735"/>
            <a:chExt cx="1980000" cy="1800000"/>
          </a:xfrm>
        </p:grpSpPr>
        <p:pic>
          <p:nvPicPr>
            <p:cNvPr id="34" name="Picture 3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6C22AE2-ACBD-4823-BB8A-FEEB9B30D3B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72" y="2680735"/>
              <a:ext cx="1980000" cy="1800000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19D2C6-BEBC-4CA9-891C-290D4D62E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8851" y="3066477"/>
              <a:ext cx="1" cy="5030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E2C9A3-9781-4CCC-ACDB-1237C3DA4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2494" y="3576319"/>
              <a:ext cx="76635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75DDC6-C20E-4FAF-9667-CD9DD716FD1E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507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two pairs to find the odd one out.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31FA065-267B-470D-B677-68EEEB7753F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9" y="1274097"/>
            <a:ext cx="1782000" cy="1620000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C59F96DC-FE95-4555-97A4-33C050D1F89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9" y="4550295"/>
            <a:ext cx="1782000" cy="1620000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FA8E08E0-360D-4A00-A6A9-A16D55B676E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9" y="2912196"/>
            <a:ext cx="1782000" cy="1620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92395B-06C8-407A-BFB9-63A1410F06F8}"/>
              </a:ext>
            </a:extLst>
          </p:cNvPr>
          <p:cNvCxnSpPr>
            <a:cxnSpLocks/>
          </p:cNvCxnSpPr>
          <p:nvPr/>
        </p:nvCxnSpPr>
        <p:spPr>
          <a:xfrm rot="1920000" flipH="1" flipV="1">
            <a:off x="7864127" y="1974982"/>
            <a:ext cx="41809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AE2EA1-F2F0-43A5-8793-BC92F1039BAC}"/>
              </a:ext>
            </a:extLst>
          </p:cNvPr>
          <p:cNvCxnSpPr>
            <a:cxnSpLocks/>
          </p:cNvCxnSpPr>
          <p:nvPr/>
        </p:nvCxnSpPr>
        <p:spPr>
          <a:xfrm flipV="1">
            <a:off x="8250667" y="1422118"/>
            <a:ext cx="0" cy="64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0FB495-927E-4D05-8CEC-D42E5451D00D}"/>
              </a:ext>
            </a:extLst>
          </p:cNvPr>
          <p:cNvCxnSpPr>
            <a:cxnSpLocks/>
          </p:cNvCxnSpPr>
          <p:nvPr/>
        </p:nvCxnSpPr>
        <p:spPr>
          <a:xfrm flipV="1">
            <a:off x="8251414" y="4696840"/>
            <a:ext cx="0" cy="64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DC593-CE3A-48CD-9ECA-AA0CB4E46090}"/>
              </a:ext>
            </a:extLst>
          </p:cNvPr>
          <p:cNvCxnSpPr>
            <a:cxnSpLocks/>
          </p:cNvCxnSpPr>
          <p:nvPr/>
        </p:nvCxnSpPr>
        <p:spPr>
          <a:xfrm flipV="1">
            <a:off x="8250667" y="3088498"/>
            <a:ext cx="0" cy="64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9E7B6-0EED-4E85-8D8D-59A1E2B351C9}"/>
              </a:ext>
            </a:extLst>
          </p:cNvPr>
          <p:cNvCxnSpPr>
            <a:cxnSpLocks/>
          </p:cNvCxnSpPr>
          <p:nvPr/>
        </p:nvCxnSpPr>
        <p:spPr>
          <a:xfrm rot="-3840000" flipH="1" flipV="1">
            <a:off x="7961034" y="3878695"/>
            <a:ext cx="41809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A667C2-188D-4752-9C13-AB019B38EC0E}"/>
              </a:ext>
            </a:extLst>
          </p:cNvPr>
          <p:cNvCxnSpPr>
            <a:cxnSpLocks/>
          </p:cNvCxnSpPr>
          <p:nvPr/>
        </p:nvCxnSpPr>
        <p:spPr>
          <a:xfrm rot="9060000" flipH="1" flipV="1">
            <a:off x="8205936" y="5268232"/>
            <a:ext cx="41809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24A739-5AF5-4E06-AFC7-A4E39A829BA4}"/>
              </a:ext>
            </a:extLst>
          </p:cNvPr>
          <p:cNvSpPr/>
          <p:nvPr/>
        </p:nvSpPr>
        <p:spPr>
          <a:xfrm>
            <a:off x="3446891" y="4453439"/>
            <a:ext cx="2046678" cy="1082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ten o’clock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30110D-75B7-4768-B60E-551D509B3828}"/>
              </a:ext>
            </a:extLst>
          </p:cNvPr>
          <p:cNvSpPr/>
          <p:nvPr/>
        </p:nvSpPr>
        <p:spPr>
          <a:xfrm>
            <a:off x="3446891" y="2198752"/>
            <a:ext cx="2046678" cy="1082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o’clock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14FBC-B656-4889-BFA1-A9C97D13A0E9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two pairs to find the odd one out.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31FA065-267B-470D-B677-68EEEB7753F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2" y="3913054"/>
            <a:ext cx="1782000" cy="1620000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C59F96DC-FE95-4555-97A4-33C050D1F89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9" y="1676466"/>
            <a:ext cx="1782000" cy="1620000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FA8E08E0-360D-4A00-A6A9-A16D55B676E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69" y="2619000"/>
            <a:ext cx="1782000" cy="1620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92395B-06C8-407A-BFB9-63A1410F06F8}"/>
              </a:ext>
            </a:extLst>
          </p:cNvPr>
          <p:cNvCxnSpPr>
            <a:cxnSpLocks/>
          </p:cNvCxnSpPr>
          <p:nvPr/>
        </p:nvCxnSpPr>
        <p:spPr>
          <a:xfrm rot="1920000" flipH="1" flipV="1">
            <a:off x="6339650" y="4613939"/>
            <a:ext cx="418092" cy="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AE2EA1-F2F0-43A5-8793-BC92F1039BAC}"/>
              </a:ext>
            </a:extLst>
          </p:cNvPr>
          <p:cNvCxnSpPr>
            <a:cxnSpLocks/>
          </p:cNvCxnSpPr>
          <p:nvPr/>
        </p:nvCxnSpPr>
        <p:spPr>
          <a:xfrm flipV="1">
            <a:off x="6726190" y="4061075"/>
            <a:ext cx="0" cy="6480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0FB495-927E-4D05-8CEC-D42E5451D00D}"/>
              </a:ext>
            </a:extLst>
          </p:cNvPr>
          <p:cNvCxnSpPr>
            <a:cxnSpLocks/>
          </p:cNvCxnSpPr>
          <p:nvPr/>
        </p:nvCxnSpPr>
        <p:spPr>
          <a:xfrm flipV="1">
            <a:off x="6745247" y="1818248"/>
            <a:ext cx="0" cy="6480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8DC593-CE3A-48CD-9ECA-AA0CB4E46090}"/>
              </a:ext>
            </a:extLst>
          </p:cNvPr>
          <p:cNvCxnSpPr>
            <a:cxnSpLocks/>
          </p:cNvCxnSpPr>
          <p:nvPr/>
        </p:nvCxnSpPr>
        <p:spPr>
          <a:xfrm flipV="1">
            <a:off x="8926157" y="2795302"/>
            <a:ext cx="0" cy="64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9E7B6-0EED-4E85-8D8D-59A1E2B351C9}"/>
              </a:ext>
            </a:extLst>
          </p:cNvPr>
          <p:cNvCxnSpPr>
            <a:cxnSpLocks/>
          </p:cNvCxnSpPr>
          <p:nvPr/>
        </p:nvCxnSpPr>
        <p:spPr>
          <a:xfrm rot="-3840000" flipH="1" flipV="1">
            <a:off x="8636524" y="3585499"/>
            <a:ext cx="418092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A667C2-188D-4752-9C13-AB019B38EC0E}"/>
              </a:ext>
            </a:extLst>
          </p:cNvPr>
          <p:cNvCxnSpPr>
            <a:cxnSpLocks/>
          </p:cNvCxnSpPr>
          <p:nvPr/>
        </p:nvCxnSpPr>
        <p:spPr>
          <a:xfrm rot="9060000" flipH="1" flipV="1">
            <a:off x="6699769" y="2389640"/>
            <a:ext cx="418092" cy="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7F4FD1-E686-42B9-A2C4-BB7D21CF06CF}"/>
              </a:ext>
            </a:extLst>
          </p:cNvPr>
          <p:cNvSpPr/>
          <p:nvPr/>
        </p:nvSpPr>
        <p:spPr>
          <a:xfrm>
            <a:off x="3442417" y="4450392"/>
            <a:ext cx="2046678" cy="1082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ten o’clock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0FEDEEA-0434-449B-9BC5-C7E5609C28B0}"/>
              </a:ext>
            </a:extLst>
          </p:cNvPr>
          <p:cNvSpPr/>
          <p:nvPr/>
        </p:nvSpPr>
        <p:spPr>
          <a:xfrm>
            <a:off x="3442417" y="2213804"/>
            <a:ext cx="2046678" cy="1082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two o’clock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46E7A-D26E-4058-8BC2-6A3F150DB572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2482909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254</Words>
  <Application>Microsoft Office PowerPoint</Application>
  <PresentationFormat>Widescreen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Reda Liloul</dc:creator>
  <cp:lastModifiedBy>Reda Liloul</cp:lastModifiedBy>
  <cp:revision>2</cp:revision>
  <dcterms:created xsi:type="dcterms:W3CDTF">2020-04-22T23:23:59Z</dcterms:created>
  <dcterms:modified xsi:type="dcterms:W3CDTF">2020-04-22T23:35:24Z</dcterms:modified>
</cp:coreProperties>
</file>