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71" r:id="rId7"/>
    <p:sldId id="360" r:id="rId8"/>
    <p:sldId id="372" r:id="rId9"/>
    <p:sldId id="367" r:id="rId10"/>
    <p:sldId id="380" r:id="rId11"/>
    <p:sldId id="368" r:id="rId12"/>
    <p:sldId id="381" r:id="rId13"/>
    <p:sldId id="369" r:id="rId14"/>
    <p:sldId id="375" r:id="rId15"/>
    <p:sldId id="355" r:id="rId16"/>
    <p:sldId id="382" r:id="rId17"/>
    <p:sldId id="383" r:id="rId18"/>
    <p:sldId id="384" r:id="rId19"/>
    <p:sldId id="314" r:id="rId20"/>
    <p:sldId id="385" r:id="rId21"/>
    <p:sldId id="38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83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8CD5F-653E-40BE-B126-86801041717E}" v="30" dt="2019-02-01T11:30:06.491"/>
    <p1510:client id="{C7C0EE5E-0408-4A1E-86AA-DBD4BEB02794}" v="406" dt="2019-01-31T15:55:28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7" autoAdjust="0"/>
    <p:restoredTop sz="95261" autoAdjust="0"/>
  </p:normalViewPr>
  <p:slideViewPr>
    <p:cSldViewPr snapToGrid="0">
      <p:cViewPr varScale="1">
        <p:scale>
          <a:sx n="100" d="100"/>
          <a:sy n="100" d="100"/>
        </p:scale>
        <p:origin x="1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Grix" userId="a678036f-2d88-407c-addb-d0af3fea6eec" providerId="ADAL" clId="{9DADDA2D-7023-4224-AA88-96B93008952B}"/>
  </pc:docChgLst>
  <pc:docChgLst>
    <pc:chgData name="Davina Szilvasy" userId="59fb472d-eed4-4f11-9686-c2c8db02a2cd" providerId="ADAL" clId="{9C38CD5F-653E-40BE-B126-86801041717E}"/>
    <pc:docChg chg="undo custSel modSld">
      <pc:chgData name="Davina Szilvasy" userId="59fb472d-eed4-4f11-9686-c2c8db02a2cd" providerId="ADAL" clId="{9C38CD5F-653E-40BE-B126-86801041717E}" dt="2019-02-01T11:32:05.246" v="204" actId="20577"/>
      <pc:docMkLst>
        <pc:docMk/>
      </pc:docMkLst>
      <pc:sldChg chg="modSp">
        <pc:chgData name="Davina Szilvasy" userId="59fb472d-eed4-4f11-9686-c2c8db02a2cd" providerId="ADAL" clId="{9C38CD5F-653E-40BE-B126-86801041717E}" dt="2019-02-01T11:11:02.008" v="0"/>
        <pc:sldMkLst>
          <pc:docMk/>
          <pc:sldMk cId="2637481266" sldId="256"/>
        </pc:sldMkLst>
        <pc:spChg chg="mod">
          <ac:chgData name="Davina Szilvasy" userId="59fb472d-eed4-4f11-9686-c2c8db02a2cd" providerId="ADAL" clId="{9C38CD5F-653E-40BE-B126-86801041717E}" dt="2019-02-01T11:11:02.008" v="0"/>
          <ac:spMkLst>
            <pc:docMk/>
            <pc:sldMk cId="2637481266" sldId="256"/>
            <ac:spMk id="19" creationId="{5252A847-DE45-4FA3-A1F8-EEBEB845FF8E}"/>
          </ac:spMkLst>
        </pc:spChg>
      </pc:sldChg>
      <pc:sldChg chg="delSp modSp">
        <pc:chgData name="Davina Szilvasy" userId="59fb472d-eed4-4f11-9686-c2c8db02a2cd" providerId="ADAL" clId="{9C38CD5F-653E-40BE-B126-86801041717E}" dt="2019-02-01T11:31:53.635" v="198" actId="20577"/>
        <pc:sldMkLst>
          <pc:docMk/>
          <pc:sldMk cId="636014570" sldId="314"/>
        </pc:sldMkLst>
        <pc:spChg chg="mod">
          <ac:chgData name="Davina Szilvasy" userId="59fb472d-eed4-4f11-9686-c2c8db02a2cd" providerId="ADAL" clId="{9C38CD5F-653E-40BE-B126-86801041717E}" dt="2019-02-01T11:27:03.114" v="153" actId="20577"/>
          <ac:spMkLst>
            <pc:docMk/>
            <pc:sldMk cId="636014570" sldId="314"/>
            <ac:spMk id="19" creationId="{5252A847-DE45-4FA3-A1F8-EEBEB845FF8E}"/>
          </ac:spMkLst>
        </pc:spChg>
        <pc:spChg chg="mod topLvl">
          <ac:chgData name="Davina Szilvasy" userId="59fb472d-eed4-4f11-9686-c2c8db02a2cd" providerId="ADAL" clId="{9C38CD5F-653E-40BE-B126-86801041717E}" dt="2019-02-01T11:31:53.635" v="198" actId="20577"/>
          <ac:spMkLst>
            <pc:docMk/>
            <pc:sldMk cId="636014570" sldId="314"/>
            <ac:spMk id="47" creationId="{7D04575F-D679-477D-81E3-FCEF1954EC71}"/>
          </ac:spMkLst>
        </pc:spChg>
        <pc:grpChg chg="del mod">
          <ac:chgData name="Davina Szilvasy" userId="59fb472d-eed4-4f11-9686-c2c8db02a2cd" providerId="ADAL" clId="{9C38CD5F-653E-40BE-B126-86801041717E}" dt="2019-02-01T11:26:43.642" v="145" actId="165"/>
          <ac:grpSpMkLst>
            <pc:docMk/>
            <pc:sldMk cId="636014570" sldId="314"/>
            <ac:grpSpMk id="45" creationId="{B8696907-F380-4A50-8036-D14066158521}"/>
          </ac:grpSpMkLst>
        </pc:grpChg>
        <pc:picChg chg="mod topLvl">
          <ac:chgData name="Davina Szilvasy" userId="59fb472d-eed4-4f11-9686-c2c8db02a2cd" providerId="ADAL" clId="{9C38CD5F-653E-40BE-B126-86801041717E}" dt="2019-02-01T11:26:52.845" v="151" actId="1076"/>
          <ac:picMkLst>
            <pc:docMk/>
            <pc:sldMk cId="636014570" sldId="314"/>
            <ac:picMk id="46" creationId="{E7C5D80E-E76B-49F2-84EA-92B7E6671B98}"/>
          </ac:picMkLst>
        </pc:picChg>
      </pc:sldChg>
      <pc:sldChg chg="modSp">
        <pc:chgData name="Davina Szilvasy" userId="59fb472d-eed4-4f11-9686-c2c8db02a2cd" providerId="ADAL" clId="{9C38CD5F-653E-40BE-B126-86801041717E}" dt="2019-02-01T11:23:13.023" v="107" actId="1035"/>
        <pc:sldMkLst>
          <pc:docMk/>
          <pc:sldMk cId="1071900124" sldId="355"/>
        </pc:sldMkLst>
        <pc:spChg chg="mod">
          <ac:chgData name="Davina Szilvasy" userId="59fb472d-eed4-4f11-9686-c2c8db02a2cd" providerId="ADAL" clId="{9C38CD5F-653E-40BE-B126-86801041717E}" dt="2019-02-01T11:23:09.876" v="99" actId="255"/>
          <ac:spMkLst>
            <pc:docMk/>
            <pc:sldMk cId="1071900124" sldId="355"/>
            <ac:spMk id="19" creationId="{5252A847-DE45-4FA3-A1F8-EEBEB845FF8E}"/>
          </ac:spMkLst>
        </pc:spChg>
        <pc:graphicFrameChg chg="mod">
          <ac:chgData name="Davina Szilvasy" userId="59fb472d-eed4-4f11-9686-c2c8db02a2cd" providerId="ADAL" clId="{9C38CD5F-653E-40BE-B126-86801041717E}" dt="2019-02-01T11:23:13.023" v="107" actId="1035"/>
          <ac:graphicFrameMkLst>
            <pc:docMk/>
            <pc:sldMk cId="1071900124" sldId="355"/>
            <ac:graphicFrameMk id="63" creationId="{9C169581-E082-4AE8-B4C5-35CFBD4CF1DA}"/>
          </ac:graphicFrameMkLst>
        </pc:graphicFrameChg>
      </pc:sldChg>
      <pc:sldChg chg="modSp">
        <pc:chgData name="Davina Szilvasy" userId="59fb472d-eed4-4f11-9686-c2c8db02a2cd" providerId="ADAL" clId="{9C38CD5F-653E-40BE-B126-86801041717E}" dt="2019-02-01T11:16:29.041" v="26" actId="403"/>
        <pc:sldMkLst>
          <pc:docMk/>
          <pc:sldMk cId="36917022" sldId="360"/>
        </pc:sldMkLst>
        <pc:spChg chg="mod">
          <ac:chgData name="Davina Szilvasy" userId="59fb472d-eed4-4f11-9686-c2c8db02a2cd" providerId="ADAL" clId="{9C38CD5F-653E-40BE-B126-86801041717E}" dt="2019-02-01T11:16:29.041" v="26" actId="403"/>
          <ac:spMkLst>
            <pc:docMk/>
            <pc:sldMk cId="36917022" sldId="360"/>
            <ac:spMk id="19" creationId="{5252A847-DE45-4FA3-A1F8-EEBEB845FF8E}"/>
          </ac:spMkLst>
        </pc:spChg>
        <pc:graphicFrameChg chg="mod modGraphic">
          <ac:chgData name="Davina Szilvasy" userId="59fb472d-eed4-4f11-9686-c2c8db02a2cd" providerId="ADAL" clId="{9C38CD5F-653E-40BE-B126-86801041717E}" dt="2019-02-01T11:15:21.028" v="9"/>
          <ac:graphicFrameMkLst>
            <pc:docMk/>
            <pc:sldMk cId="36917022" sldId="360"/>
            <ac:graphicFrameMk id="27" creationId="{CA8AB544-BA87-46CC-9AC6-0D522D1AC3CB}"/>
          </ac:graphicFrameMkLst>
        </pc:graphicFrameChg>
      </pc:sldChg>
      <pc:sldChg chg="modSp">
        <pc:chgData name="Davina Szilvasy" userId="59fb472d-eed4-4f11-9686-c2c8db02a2cd" providerId="ADAL" clId="{9C38CD5F-653E-40BE-B126-86801041717E}" dt="2019-02-01T11:11:08.052" v="1" actId="20577"/>
        <pc:sldMkLst>
          <pc:docMk/>
          <pc:sldMk cId="332354265" sldId="366"/>
        </pc:sldMkLst>
        <pc:spChg chg="mod">
          <ac:chgData name="Davina Szilvasy" userId="59fb472d-eed4-4f11-9686-c2c8db02a2cd" providerId="ADAL" clId="{9C38CD5F-653E-40BE-B126-86801041717E}" dt="2019-02-01T11:11:08.052" v="1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">
        <pc:chgData name="Davina Szilvasy" userId="59fb472d-eed4-4f11-9686-c2c8db02a2cd" providerId="ADAL" clId="{9C38CD5F-653E-40BE-B126-86801041717E}" dt="2019-02-01T11:29:44.451" v="186" actId="20577"/>
        <pc:sldMkLst>
          <pc:docMk/>
          <pc:sldMk cId="1917352629" sldId="367"/>
        </pc:sldMkLst>
        <pc:spChg chg="add mod">
          <ac:chgData name="Davina Szilvasy" userId="59fb472d-eed4-4f11-9686-c2c8db02a2cd" providerId="ADAL" clId="{9C38CD5F-653E-40BE-B126-86801041717E}" dt="2019-02-01T11:29:36.104" v="183" actId="12789"/>
          <ac:spMkLst>
            <pc:docMk/>
            <pc:sldMk cId="1917352629" sldId="367"/>
            <ac:spMk id="2" creationId="{9A86D241-90FF-4AC8-AFF8-F543145819EC}"/>
          </ac:spMkLst>
        </pc:spChg>
        <pc:spChg chg="mod">
          <ac:chgData name="Davina Szilvasy" userId="59fb472d-eed4-4f11-9686-c2c8db02a2cd" providerId="ADAL" clId="{9C38CD5F-653E-40BE-B126-86801041717E}" dt="2019-02-01T11:17:00.127" v="33" actId="255"/>
          <ac:spMkLst>
            <pc:docMk/>
            <pc:sldMk cId="1917352629" sldId="367"/>
            <ac:spMk id="19" creationId="{5252A847-DE45-4FA3-A1F8-EEBEB845FF8E}"/>
          </ac:spMkLst>
        </pc:spChg>
        <pc:spChg chg="add mod">
          <ac:chgData name="Davina Szilvasy" userId="59fb472d-eed4-4f11-9686-c2c8db02a2cd" providerId="ADAL" clId="{9C38CD5F-653E-40BE-B126-86801041717E}" dt="2019-02-01T11:29:36.104" v="183" actId="12789"/>
          <ac:spMkLst>
            <pc:docMk/>
            <pc:sldMk cId="1917352629" sldId="367"/>
            <ac:spMk id="20" creationId="{B2BDD6D1-7482-4C89-8419-68D0B8D6365D}"/>
          </ac:spMkLst>
        </pc:spChg>
        <pc:spChg chg="add mod">
          <ac:chgData name="Davina Szilvasy" userId="59fb472d-eed4-4f11-9686-c2c8db02a2cd" providerId="ADAL" clId="{9C38CD5F-653E-40BE-B126-86801041717E}" dt="2019-02-01T11:29:44.451" v="186" actId="20577"/>
          <ac:spMkLst>
            <pc:docMk/>
            <pc:sldMk cId="1917352629" sldId="367"/>
            <ac:spMk id="21" creationId="{26789ADF-32ED-4978-94CE-491A4B6C60CD}"/>
          </ac:spMkLst>
        </pc:spChg>
        <pc:graphicFrameChg chg="del">
          <ac:chgData name="Davina Szilvasy" userId="59fb472d-eed4-4f11-9686-c2c8db02a2cd" providerId="ADAL" clId="{9C38CD5F-653E-40BE-B126-86801041717E}" dt="2019-02-01T11:28:38.046" v="167" actId="478"/>
          <ac:graphicFrameMkLst>
            <pc:docMk/>
            <pc:sldMk cId="1917352629" sldId="367"/>
            <ac:graphicFrameMk id="28" creationId="{69513955-3415-4809-9EE8-28622B9409F6}"/>
          </ac:graphicFrameMkLst>
        </pc:graphicFrameChg>
        <pc:graphicFrameChg chg="mod modGraphic">
          <ac:chgData name="Davina Szilvasy" userId="59fb472d-eed4-4f11-9686-c2c8db02a2cd" providerId="ADAL" clId="{9C38CD5F-653E-40BE-B126-86801041717E}" dt="2019-02-01T11:25:23.738" v="138" actId="3064"/>
          <ac:graphicFrameMkLst>
            <pc:docMk/>
            <pc:sldMk cId="1917352629" sldId="367"/>
            <ac:graphicFrameMk id="115" creationId="{7677C307-105A-4FF3-B9C5-B3660252F77D}"/>
          </ac:graphicFrameMkLst>
        </pc:graphicFrameChg>
      </pc:sldChg>
      <pc:sldChg chg="modSp">
        <pc:chgData name="Davina Szilvasy" userId="59fb472d-eed4-4f11-9686-c2c8db02a2cd" providerId="ADAL" clId="{9C38CD5F-653E-40BE-B126-86801041717E}" dt="2019-02-01T11:21:08.947" v="88"/>
        <pc:sldMkLst>
          <pc:docMk/>
          <pc:sldMk cId="1334130642" sldId="368"/>
        </pc:sldMkLst>
        <pc:spChg chg="mod">
          <ac:chgData name="Davina Szilvasy" userId="59fb472d-eed4-4f11-9686-c2c8db02a2cd" providerId="ADAL" clId="{9C38CD5F-653E-40BE-B126-86801041717E}" dt="2019-02-01T11:19:12.584" v="59" actId="255"/>
          <ac:spMkLst>
            <pc:docMk/>
            <pc:sldMk cId="1334130642" sldId="368"/>
            <ac:spMk id="19" creationId="{5252A847-DE45-4FA3-A1F8-EEBEB845FF8E}"/>
          </ac:spMkLst>
        </pc:spChg>
        <pc:graphicFrameChg chg="mod modGraphic">
          <ac:chgData name="Davina Szilvasy" userId="59fb472d-eed4-4f11-9686-c2c8db02a2cd" providerId="ADAL" clId="{9C38CD5F-653E-40BE-B126-86801041717E}" dt="2019-02-01T11:21:08.947" v="88"/>
          <ac:graphicFrameMkLst>
            <pc:docMk/>
            <pc:sldMk cId="1334130642" sldId="368"/>
            <ac:graphicFrameMk id="26" creationId="{9D38062F-0176-4CEB-B584-9F9C3B2582C4}"/>
          </ac:graphicFrameMkLst>
        </pc:graphicFrameChg>
      </pc:sldChg>
      <pc:sldChg chg="modSp">
        <pc:chgData name="Davina Szilvasy" userId="59fb472d-eed4-4f11-9686-c2c8db02a2cd" providerId="ADAL" clId="{9C38CD5F-653E-40BE-B126-86801041717E}" dt="2019-02-01T11:22:34.291" v="92" actId="255"/>
        <pc:sldMkLst>
          <pc:docMk/>
          <pc:sldMk cId="2290959475" sldId="369"/>
        </pc:sldMkLst>
        <pc:spChg chg="mod">
          <ac:chgData name="Davina Szilvasy" userId="59fb472d-eed4-4f11-9686-c2c8db02a2cd" providerId="ADAL" clId="{9C38CD5F-653E-40BE-B126-86801041717E}" dt="2019-02-01T11:22:34.291" v="92" actId="255"/>
          <ac:spMkLst>
            <pc:docMk/>
            <pc:sldMk cId="2290959475" sldId="369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9C38CD5F-653E-40BE-B126-86801041717E}" dt="2019-02-01T11:23:55.331" v="124" actId="1035"/>
        <pc:sldMkLst>
          <pc:docMk/>
          <pc:sldMk cId="2297589527" sldId="370"/>
        </pc:sldMkLst>
        <pc:spChg chg="mod">
          <ac:chgData name="Davina Szilvasy" userId="59fb472d-eed4-4f11-9686-c2c8db02a2cd" providerId="ADAL" clId="{9C38CD5F-653E-40BE-B126-86801041717E}" dt="2019-02-01T11:23:37.422" v="113" actId="255"/>
          <ac:spMkLst>
            <pc:docMk/>
            <pc:sldMk cId="2297589527" sldId="370"/>
            <ac:spMk id="19" creationId="{5252A847-DE45-4FA3-A1F8-EEBEB845FF8E}"/>
          </ac:spMkLst>
        </pc:spChg>
        <pc:graphicFrameChg chg="mod">
          <ac:chgData name="Davina Szilvasy" userId="59fb472d-eed4-4f11-9686-c2c8db02a2cd" providerId="ADAL" clId="{9C38CD5F-653E-40BE-B126-86801041717E}" dt="2019-02-01T11:23:55.331" v="124" actId="1035"/>
          <ac:graphicFrameMkLst>
            <pc:docMk/>
            <pc:sldMk cId="2297589527" sldId="370"/>
            <ac:graphicFrameMk id="63" creationId="{9AE17FF4-6597-482A-9B6C-0CF69AD8C809}"/>
          </ac:graphicFrameMkLst>
        </pc:graphicFrameChg>
      </pc:sldChg>
      <pc:sldChg chg="addSp delSp modSp">
        <pc:chgData name="Davina Szilvasy" userId="59fb472d-eed4-4f11-9686-c2c8db02a2cd" providerId="ADAL" clId="{9C38CD5F-653E-40BE-B126-86801041717E}" dt="2019-02-01T11:16:40.134" v="30" actId="255"/>
        <pc:sldMkLst>
          <pc:docMk/>
          <pc:sldMk cId="315068030" sldId="372"/>
        </pc:sldMkLst>
        <pc:spChg chg="mod">
          <ac:chgData name="Davina Szilvasy" userId="59fb472d-eed4-4f11-9686-c2c8db02a2cd" providerId="ADAL" clId="{9C38CD5F-653E-40BE-B126-86801041717E}" dt="2019-02-01T11:16:40.134" v="30" actId="255"/>
          <ac:spMkLst>
            <pc:docMk/>
            <pc:sldMk cId="315068030" sldId="372"/>
            <ac:spMk id="19" creationId="{5252A847-DE45-4FA3-A1F8-EEBEB845FF8E}"/>
          </ac:spMkLst>
        </pc:spChg>
        <pc:graphicFrameChg chg="del">
          <ac:chgData name="Davina Szilvasy" userId="59fb472d-eed4-4f11-9686-c2c8db02a2cd" providerId="ADAL" clId="{9C38CD5F-653E-40BE-B126-86801041717E}" dt="2019-02-01T11:15:39.879" v="10" actId="478"/>
          <ac:graphicFrameMkLst>
            <pc:docMk/>
            <pc:sldMk cId="315068030" sldId="372"/>
            <ac:graphicFrameMk id="27" creationId="{CA8AB544-BA87-46CC-9AC6-0D522D1AC3CB}"/>
          </ac:graphicFrameMkLst>
        </pc:graphicFrameChg>
        <pc:graphicFrameChg chg="add mod modGraphic">
          <ac:chgData name="Davina Szilvasy" userId="59fb472d-eed4-4f11-9686-c2c8db02a2cd" providerId="ADAL" clId="{9C38CD5F-653E-40BE-B126-86801041717E}" dt="2019-02-01T11:15:59.680" v="21" actId="572"/>
          <ac:graphicFrameMkLst>
            <pc:docMk/>
            <pc:sldMk cId="315068030" sldId="372"/>
            <ac:graphicFrameMk id="40" creationId="{5C0587FF-C046-44CA-9D5E-F221689A1707}"/>
          </ac:graphicFrameMkLst>
        </pc:graphicFrameChg>
      </pc:sldChg>
      <pc:sldChg chg="addSp delSp modSp">
        <pc:chgData name="Davina Szilvasy" userId="59fb472d-eed4-4f11-9686-c2c8db02a2cd" providerId="ADAL" clId="{9C38CD5F-653E-40BE-B126-86801041717E}" dt="2019-02-01T11:30:06.491" v="189" actId="207"/>
        <pc:sldMkLst>
          <pc:docMk/>
          <pc:sldMk cId="466521267" sldId="373"/>
        </pc:sldMkLst>
        <pc:spChg chg="mod">
          <ac:chgData name="Davina Szilvasy" userId="59fb472d-eed4-4f11-9686-c2c8db02a2cd" providerId="ADAL" clId="{9C38CD5F-653E-40BE-B126-86801041717E}" dt="2019-02-01T11:17:24.481" v="46" actId="255"/>
          <ac:spMkLst>
            <pc:docMk/>
            <pc:sldMk cId="466521267" sldId="373"/>
            <ac:spMk id="19" creationId="{5252A847-DE45-4FA3-A1F8-EEBEB845FF8E}"/>
          </ac:spMkLst>
        </pc:spChg>
        <pc:spChg chg="add">
          <ac:chgData name="Davina Szilvasy" userId="59fb472d-eed4-4f11-9686-c2c8db02a2cd" providerId="ADAL" clId="{9C38CD5F-653E-40BE-B126-86801041717E}" dt="2019-02-01T11:30:02.424" v="188"/>
          <ac:spMkLst>
            <pc:docMk/>
            <pc:sldMk cId="466521267" sldId="373"/>
            <ac:spMk id="20" creationId="{B8F6973B-987E-41C9-8830-20487B6AFB27}"/>
          </ac:spMkLst>
        </pc:spChg>
        <pc:spChg chg="add">
          <ac:chgData name="Davina Szilvasy" userId="59fb472d-eed4-4f11-9686-c2c8db02a2cd" providerId="ADAL" clId="{9C38CD5F-653E-40BE-B126-86801041717E}" dt="2019-02-01T11:30:02.424" v="188"/>
          <ac:spMkLst>
            <pc:docMk/>
            <pc:sldMk cId="466521267" sldId="373"/>
            <ac:spMk id="21" creationId="{5DBF83D2-4F5D-4107-A790-7E2FF92AA3E0}"/>
          </ac:spMkLst>
        </pc:spChg>
        <pc:spChg chg="add mod">
          <ac:chgData name="Davina Szilvasy" userId="59fb472d-eed4-4f11-9686-c2c8db02a2cd" providerId="ADAL" clId="{9C38CD5F-653E-40BE-B126-86801041717E}" dt="2019-02-01T11:30:06.491" v="189" actId="207"/>
          <ac:spMkLst>
            <pc:docMk/>
            <pc:sldMk cId="466521267" sldId="373"/>
            <ac:spMk id="22" creationId="{7EAD8912-B3FD-4965-AE30-43CA4EA91C33}"/>
          </ac:spMkLst>
        </pc:spChg>
        <pc:spChg chg="mod">
          <ac:chgData name="Davina Szilvasy" userId="59fb472d-eed4-4f11-9686-c2c8db02a2cd" providerId="ADAL" clId="{9C38CD5F-653E-40BE-B126-86801041717E}" dt="2019-02-01T11:18:52.838" v="57" actId="208"/>
          <ac:spMkLst>
            <pc:docMk/>
            <pc:sldMk cId="466521267" sldId="373"/>
            <ac:spMk id="38" creationId="{4965EC7C-F2C1-46D5-89DD-800EFF655074}"/>
          </ac:spMkLst>
        </pc:spChg>
        <pc:grpChg chg="mod">
          <ac:chgData name="Davina Szilvasy" userId="59fb472d-eed4-4f11-9686-c2c8db02a2cd" providerId="ADAL" clId="{9C38CD5F-653E-40BE-B126-86801041717E}" dt="2019-02-01T11:18:46.677" v="56"/>
          <ac:grpSpMkLst>
            <pc:docMk/>
            <pc:sldMk cId="466521267" sldId="373"/>
            <ac:grpSpMk id="32" creationId="{0C213A81-84A2-4392-8A72-EA7194A87E86}"/>
          </ac:grpSpMkLst>
        </pc:grpChg>
        <pc:graphicFrameChg chg="add">
          <ac:chgData name="Davina Szilvasy" userId="59fb472d-eed4-4f11-9686-c2c8db02a2cd" providerId="ADAL" clId="{9C38CD5F-653E-40BE-B126-86801041717E}" dt="2019-02-01T11:17:33.278" v="48"/>
          <ac:graphicFrameMkLst>
            <pc:docMk/>
            <pc:sldMk cId="466521267" sldId="373"/>
            <ac:graphicFrameMk id="17" creationId="{B6862DEF-659F-4620-98B0-EB628023BB28}"/>
          </ac:graphicFrameMkLst>
        </pc:graphicFrameChg>
        <pc:graphicFrameChg chg="del modGraphic">
          <ac:chgData name="Davina Szilvasy" userId="59fb472d-eed4-4f11-9686-c2c8db02a2cd" providerId="ADAL" clId="{9C38CD5F-653E-40BE-B126-86801041717E}" dt="2019-02-01T11:30:00.940" v="187" actId="478"/>
          <ac:graphicFrameMkLst>
            <pc:docMk/>
            <pc:sldMk cId="466521267" sldId="373"/>
            <ac:graphicFrameMk id="28" creationId="{69513955-3415-4809-9EE8-28622B9409F6}"/>
          </ac:graphicFrameMkLst>
        </pc:graphicFrameChg>
        <pc:graphicFrameChg chg="modGraphic">
          <ac:chgData name="Davina Szilvasy" userId="59fb472d-eed4-4f11-9686-c2c8db02a2cd" providerId="ADAL" clId="{9C38CD5F-653E-40BE-B126-86801041717E}" dt="2019-02-01T11:18:24.483" v="54" actId="207"/>
          <ac:graphicFrameMkLst>
            <pc:docMk/>
            <pc:sldMk cId="466521267" sldId="373"/>
            <ac:graphicFrameMk id="29" creationId="{9307F3D8-76EA-4DEF-AAE2-F46B338CE95B}"/>
          </ac:graphicFrameMkLst>
        </pc:graphicFrameChg>
        <pc:graphicFrameChg chg="del">
          <ac:chgData name="Davina Szilvasy" userId="59fb472d-eed4-4f11-9686-c2c8db02a2cd" providerId="ADAL" clId="{9C38CD5F-653E-40BE-B126-86801041717E}" dt="2019-02-01T11:17:26.854" v="47" actId="478"/>
          <ac:graphicFrameMkLst>
            <pc:docMk/>
            <pc:sldMk cId="466521267" sldId="373"/>
            <ac:graphicFrameMk id="40" creationId="{66AE5FEF-D954-44DC-9AB8-5EA57ADF191A}"/>
          </ac:graphicFrameMkLst>
        </pc:graphicFrameChg>
      </pc:sldChg>
      <pc:sldChg chg="addSp delSp modSp">
        <pc:chgData name="Davina Szilvasy" userId="59fb472d-eed4-4f11-9686-c2c8db02a2cd" providerId="ADAL" clId="{9C38CD5F-653E-40BE-B126-86801041717E}" dt="2019-02-01T11:22:15.307" v="90" actId="255"/>
        <pc:sldMkLst>
          <pc:docMk/>
          <pc:sldMk cId="1557378143" sldId="374"/>
        </pc:sldMkLst>
        <pc:spChg chg="mod">
          <ac:chgData name="Davina Szilvasy" userId="59fb472d-eed4-4f11-9686-c2c8db02a2cd" providerId="ADAL" clId="{9C38CD5F-653E-40BE-B126-86801041717E}" dt="2019-02-01T11:22:15.307" v="90" actId="255"/>
          <ac:spMkLst>
            <pc:docMk/>
            <pc:sldMk cId="1557378143" sldId="374"/>
            <ac:spMk id="19" creationId="{5252A847-DE45-4FA3-A1F8-EEBEB845FF8E}"/>
          </ac:spMkLst>
        </pc:spChg>
        <pc:spChg chg="add">
          <ac:chgData name="Davina Szilvasy" userId="59fb472d-eed4-4f11-9686-c2c8db02a2cd" providerId="ADAL" clId="{9C38CD5F-653E-40BE-B126-86801041717E}" dt="2019-02-01T11:20:48.613" v="84"/>
          <ac:spMkLst>
            <pc:docMk/>
            <pc:sldMk cId="1557378143" sldId="374"/>
            <ac:spMk id="43" creationId="{AF77F753-A4B2-413D-B862-6F4FEA2F19EF}"/>
          </ac:spMkLst>
        </pc:spChg>
        <pc:spChg chg="add">
          <ac:chgData name="Davina Szilvasy" userId="59fb472d-eed4-4f11-9686-c2c8db02a2cd" providerId="ADAL" clId="{9C38CD5F-653E-40BE-B126-86801041717E}" dt="2019-02-01T11:20:48.613" v="84"/>
          <ac:spMkLst>
            <pc:docMk/>
            <pc:sldMk cId="1557378143" sldId="374"/>
            <ac:spMk id="50" creationId="{B5D22CB6-79C4-4653-AA6B-29E95DFD6C09}"/>
          </ac:spMkLst>
        </pc:spChg>
        <pc:spChg chg="add">
          <ac:chgData name="Davina Szilvasy" userId="59fb472d-eed4-4f11-9686-c2c8db02a2cd" providerId="ADAL" clId="{9C38CD5F-653E-40BE-B126-86801041717E}" dt="2019-02-01T11:20:48.613" v="84"/>
          <ac:spMkLst>
            <pc:docMk/>
            <pc:sldMk cId="1557378143" sldId="374"/>
            <ac:spMk id="57" creationId="{B65EF162-E217-46F5-A129-848A9D709122}"/>
          </ac:spMkLst>
        </pc:spChg>
        <pc:spChg chg="add">
          <ac:chgData name="Davina Szilvasy" userId="59fb472d-eed4-4f11-9686-c2c8db02a2cd" providerId="ADAL" clId="{9C38CD5F-653E-40BE-B126-86801041717E}" dt="2019-02-01T11:20:48.613" v="84"/>
          <ac:spMkLst>
            <pc:docMk/>
            <pc:sldMk cId="1557378143" sldId="374"/>
            <ac:spMk id="64" creationId="{5E464EC9-252E-4843-BDFA-FC75BC8E9296}"/>
          </ac:spMkLst>
        </pc:spChg>
        <pc:grpChg chg="del">
          <ac:chgData name="Davina Szilvasy" userId="59fb472d-eed4-4f11-9686-c2c8db02a2cd" providerId="ADAL" clId="{9C38CD5F-653E-40BE-B126-86801041717E}" dt="2019-02-01T11:20:47.347" v="83" actId="478"/>
          <ac:grpSpMkLst>
            <pc:docMk/>
            <pc:sldMk cId="1557378143" sldId="374"/>
            <ac:grpSpMk id="2" creationId="{0DD26384-44C1-4B4F-99D0-4FC73A0018B8}"/>
          </ac:grpSpMkLst>
        </pc:grpChg>
        <pc:graphicFrameChg chg="del">
          <ac:chgData name="Davina Szilvasy" userId="59fb472d-eed4-4f11-9686-c2c8db02a2cd" providerId="ADAL" clId="{9C38CD5F-653E-40BE-B126-86801041717E}" dt="2019-02-01T11:19:29.053" v="66" actId="478"/>
          <ac:graphicFrameMkLst>
            <pc:docMk/>
            <pc:sldMk cId="1557378143" sldId="374"/>
            <ac:graphicFrameMk id="26" creationId="{9D38062F-0176-4CEB-B584-9F9C3B2582C4}"/>
          </ac:graphicFrameMkLst>
        </pc:graphicFrameChg>
        <pc:graphicFrameChg chg="add mod modGraphic">
          <ac:chgData name="Davina Szilvasy" userId="59fb472d-eed4-4f11-9686-c2c8db02a2cd" providerId="ADAL" clId="{9C38CD5F-653E-40BE-B126-86801041717E}" dt="2019-02-01T11:20:24.688" v="82"/>
          <ac:graphicFrameMkLst>
            <pc:docMk/>
            <pc:sldMk cId="1557378143" sldId="374"/>
            <ac:graphicFrameMk id="36" creationId="{7C15057F-7551-47A3-B263-A2A24AD118FB}"/>
          </ac:graphicFrameMkLst>
        </pc:graphicFrame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37" creationId="{5D6632C7-857F-4581-B05A-6A9FA625AA1E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38" creationId="{DF87F909-86D4-40F1-B785-E95BC0CA0EF6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39" creationId="{73B9113A-2A76-4787-A140-48C8AD1D83DD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40" creationId="{5754387A-0A3A-403F-9CEE-7106B0B230EF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41" creationId="{9D214191-5A71-4400-A6F5-A4BD08921499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42" creationId="{886C45AE-7AB6-4ABA-91EA-9A2AAAC4971D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44" creationId="{EE5C0856-6907-4557-9354-DE6362D4FD15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45" creationId="{F86B3465-15D2-433E-A843-840EE74167DE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46" creationId="{4496F54B-2CF1-4A67-9669-742E2852B1BA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47" creationId="{E5EC8284-4B8E-41B0-A18E-54A8FF7D0A6A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48" creationId="{13AC239A-18F8-4C40-9BF9-C5848B414AA4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49" creationId="{46B2E149-52CB-421B-BD95-6CE1A0A055E1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51" creationId="{6D6C4F9E-7472-4FEB-9C67-0F613C165509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52" creationId="{647B29FA-CFC7-4078-8148-5766F4D4D4A1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53" creationId="{C80C2B40-DB53-4062-99DE-35A8E80123B8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54" creationId="{3BB80690-3DBF-49B5-9A5A-BA5AA1BFAA90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55" creationId="{2E5C86ED-BA59-467A-9C9B-1E82AADBFA82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56" creationId="{23D6B443-3CB9-4E6C-BD8B-51785BFE14BA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58" creationId="{DB11BD91-D054-40C6-9910-A728E43050B2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59" creationId="{AB4A5ED7-9384-4317-B2B3-8337B5124877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60" creationId="{EE5306D9-835D-4D23-9743-727232447A08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61" creationId="{93D41687-1004-44A0-9E23-10A0AC329C8B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62" creationId="{14F0AE4A-0FBA-42E3-AB67-C3B6C8F81E25}"/>
          </ac:picMkLst>
        </pc:picChg>
        <pc:picChg chg="add">
          <ac:chgData name="Davina Szilvasy" userId="59fb472d-eed4-4f11-9686-c2c8db02a2cd" providerId="ADAL" clId="{9C38CD5F-653E-40BE-B126-86801041717E}" dt="2019-02-01T11:20:48.613" v="84"/>
          <ac:picMkLst>
            <pc:docMk/>
            <pc:sldMk cId="1557378143" sldId="374"/>
            <ac:picMk id="63" creationId="{FF4751D2-2171-47BC-AA46-0DEF535584AF}"/>
          </ac:picMkLst>
        </pc:picChg>
      </pc:sldChg>
      <pc:sldChg chg="modSp">
        <pc:chgData name="Davina Szilvasy" userId="59fb472d-eed4-4f11-9686-c2c8db02a2cd" providerId="ADAL" clId="{9C38CD5F-653E-40BE-B126-86801041717E}" dt="2019-02-01T11:22:55.555" v="95" actId="403"/>
        <pc:sldMkLst>
          <pc:docMk/>
          <pc:sldMk cId="3102571071" sldId="375"/>
        </pc:sldMkLst>
        <pc:spChg chg="mod">
          <ac:chgData name="Davina Szilvasy" userId="59fb472d-eed4-4f11-9686-c2c8db02a2cd" providerId="ADAL" clId="{9C38CD5F-653E-40BE-B126-86801041717E}" dt="2019-02-01T11:22:49.919" v="94" actId="255"/>
          <ac:spMkLst>
            <pc:docMk/>
            <pc:sldMk cId="3102571071" sldId="375"/>
            <ac:spMk id="19" creationId="{5252A847-DE45-4FA3-A1F8-EEBEB845FF8E}"/>
          </ac:spMkLst>
        </pc:spChg>
        <pc:graphicFrameChg chg="modGraphic">
          <ac:chgData name="Davina Szilvasy" userId="59fb472d-eed4-4f11-9686-c2c8db02a2cd" providerId="ADAL" clId="{9C38CD5F-653E-40BE-B126-86801041717E}" dt="2019-02-01T11:22:55.555" v="95" actId="403"/>
          <ac:graphicFrameMkLst>
            <pc:docMk/>
            <pc:sldMk cId="3102571071" sldId="375"/>
            <ac:graphicFrameMk id="25" creationId="{0A115EE9-E696-4195-9368-85AF6D6FFDE2}"/>
          </ac:graphicFrameMkLst>
        </pc:graphicFrameChg>
      </pc:sldChg>
      <pc:sldChg chg="addSp delSp modSp">
        <pc:chgData name="Davina Szilvasy" userId="59fb472d-eed4-4f11-9686-c2c8db02a2cd" providerId="ADAL" clId="{9C38CD5F-653E-40BE-B126-86801041717E}" dt="2019-02-01T11:26:18.943" v="142"/>
        <pc:sldMkLst>
          <pc:docMk/>
          <pc:sldMk cId="1584310034" sldId="376"/>
        </pc:sldMkLst>
        <pc:spChg chg="mod">
          <ac:chgData name="Davina Szilvasy" userId="59fb472d-eed4-4f11-9686-c2c8db02a2cd" providerId="ADAL" clId="{9C38CD5F-653E-40BE-B126-86801041717E}" dt="2019-02-01T11:23:22.347" v="109" actId="255"/>
          <ac:spMkLst>
            <pc:docMk/>
            <pc:sldMk cId="1584310034" sldId="376"/>
            <ac:spMk id="19" creationId="{5252A847-DE45-4FA3-A1F8-EEBEB845FF8E}"/>
          </ac:spMkLst>
        </pc:spChg>
        <pc:grpChg chg="add">
          <ac:chgData name="Davina Szilvasy" userId="59fb472d-eed4-4f11-9686-c2c8db02a2cd" providerId="ADAL" clId="{9C38CD5F-653E-40BE-B126-86801041717E}" dt="2019-02-01T11:26:18.943" v="142"/>
          <ac:grpSpMkLst>
            <pc:docMk/>
            <pc:sldMk cId="1584310034" sldId="376"/>
            <ac:grpSpMk id="13" creationId="{98FDA628-A70D-4B49-9BCB-36E17C43ED2D}"/>
          </ac:grpSpMkLst>
        </pc:grpChg>
        <pc:grpChg chg="del">
          <ac:chgData name="Davina Szilvasy" userId="59fb472d-eed4-4f11-9686-c2c8db02a2cd" providerId="ADAL" clId="{9C38CD5F-653E-40BE-B126-86801041717E}" dt="2019-02-01T11:26:17.438" v="141" actId="478"/>
          <ac:grpSpMkLst>
            <pc:docMk/>
            <pc:sldMk cId="1584310034" sldId="376"/>
            <ac:grpSpMk id="25" creationId="{60A319D1-B3E8-4696-BDC0-7AEE34191D89}"/>
          </ac:grpSpMkLst>
        </pc:grpChg>
        <pc:graphicFrameChg chg="add">
          <ac:chgData name="Davina Szilvasy" userId="59fb472d-eed4-4f11-9686-c2c8db02a2cd" providerId="ADAL" clId="{9C38CD5F-653E-40BE-B126-86801041717E}" dt="2019-02-01T11:23:26.588" v="111"/>
          <ac:graphicFrameMkLst>
            <pc:docMk/>
            <pc:sldMk cId="1584310034" sldId="376"/>
            <ac:graphicFrameMk id="11" creationId="{A1190678-2CDB-4CBF-AA2E-8FE5449A57DC}"/>
          </ac:graphicFrameMkLst>
        </pc:graphicFrameChg>
        <pc:graphicFrameChg chg="add">
          <ac:chgData name="Davina Szilvasy" userId="59fb472d-eed4-4f11-9686-c2c8db02a2cd" providerId="ADAL" clId="{9C38CD5F-653E-40BE-B126-86801041717E}" dt="2019-02-01T11:26:08.634" v="140"/>
          <ac:graphicFrameMkLst>
            <pc:docMk/>
            <pc:sldMk cId="1584310034" sldId="376"/>
            <ac:graphicFrameMk id="12" creationId="{CFA0F05D-AE9D-465F-AE8B-4D335782A959}"/>
          </ac:graphicFrameMkLst>
        </pc:graphicFrameChg>
        <pc:graphicFrameChg chg="del">
          <ac:chgData name="Davina Szilvasy" userId="59fb472d-eed4-4f11-9686-c2c8db02a2cd" providerId="ADAL" clId="{9C38CD5F-653E-40BE-B126-86801041717E}" dt="2019-02-01T11:26:07.231" v="139" actId="478"/>
          <ac:graphicFrameMkLst>
            <pc:docMk/>
            <pc:sldMk cId="1584310034" sldId="376"/>
            <ac:graphicFrameMk id="23" creationId="{903A0349-AA0D-490A-B17A-51E198CB7FE2}"/>
          </ac:graphicFrameMkLst>
        </pc:graphicFrameChg>
        <pc:graphicFrameChg chg="del">
          <ac:chgData name="Davina Szilvasy" userId="59fb472d-eed4-4f11-9686-c2c8db02a2cd" providerId="ADAL" clId="{9C38CD5F-653E-40BE-B126-86801041717E}" dt="2019-02-01T11:23:24.913" v="110" actId="478"/>
          <ac:graphicFrameMkLst>
            <pc:docMk/>
            <pc:sldMk cId="1584310034" sldId="376"/>
            <ac:graphicFrameMk id="63" creationId="{9C169581-E082-4AE8-B4C5-35CFBD4CF1DA}"/>
          </ac:graphicFrameMkLst>
        </pc:graphicFrameChg>
      </pc:sldChg>
      <pc:sldChg chg="addSp delSp modSp">
        <pc:chgData name="Davina Szilvasy" userId="59fb472d-eed4-4f11-9686-c2c8db02a2cd" providerId="ADAL" clId="{9C38CD5F-653E-40BE-B126-86801041717E}" dt="2019-02-01T11:24:02.224" v="126"/>
        <pc:sldMkLst>
          <pc:docMk/>
          <pc:sldMk cId="1673600369" sldId="377"/>
        </pc:sldMkLst>
        <pc:spChg chg="mod">
          <ac:chgData name="Davina Szilvasy" userId="59fb472d-eed4-4f11-9686-c2c8db02a2cd" providerId="ADAL" clId="{9C38CD5F-653E-40BE-B126-86801041717E}" dt="2019-02-01T11:23:48.330" v="115" actId="255"/>
          <ac:spMkLst>
            <pc:docMk/>
            <pc:sldMk cId="1673600369" sldId="377"/>
            <ac:spMk id="19" creationId="{5252A847-DE45-4FA3-A1F8-EEBEB845FF8E}"/>
          </ac:spMkLst>
        </pc:spChg>
        <pc:graphicFrameChg chg="add">
          <ac:chgData name="Davina Szilvasy" userId="59fb472d-eed4-4f11-9686-c2c8db02a2cd" providerId="ADAL" clId="{9C38CD5F-653E-40BE-B126-86801041717E}" dt="2019-02-01T11:24:02.224" v="126"/>
          <ac:graphicFrameMkLst>
            <pc:docMk/>
            <pc:sldMk cId="1673600369" sldId="377"/>
            <ac:graphicFrameMk id="23" creationId="{46127652-0184-4D0E-A8D0-F474060A5AAB}"/>
          </ac:graphicFrameMkLst>
        </pc:graphicFrameChg>
        <pc:graphicFrameChg chg="del">
          <ac:chgData name="Davina Szilvasy" userId="59fb472d-eed4-4f11-9686-c2c8db02a2cd" providerId="ADAL" clId="{9C38CD5F-653E-40BE-B126-86801041717E}" dt="2019-02-01T11:24:00.432" v="125" actId="478"/>
          <ac:graphicFrameMkLst>
            <pc:docMk/>
            <pc:sldMk cId="1673600369" sldId="377"/>
            <ac:graphicFrameMk id="63" creationId="{9AE17FF4-6597-482A-9B6C-0CF69AD8C809}"/>
          </ac:graphicFrameMkLst>
        </pc:graphicFrameChg>
      </pc:sldChg>
      <pc:sldChg chg="addSp delSp modSp">
        <pc:chgData name="Davina Szilvasy" userId="59fb472d-eed4-4f11-9686-c2c8db02a2cd" providerId="ADAL" clId="{9C38CD5F-653E-40BE-B126-86801041717E}" dt="2019-02-01T11:31:59.805" v="201" actId="20577"/>
        <pc:sldMkLst>
          <pc:docMk/>
          <pc:sldMk cId="81042946" sldId="378"/>
        </pc:sldMkLst>
        <pc:spChg chg="mod">
          <ac:chgData name="Davina Szilvasy" userId="59fb472d-eed4-4f11-9686-c2c8db02a2cd" providerId="ADAL" clId="{9C38CD5F-653E-40BE-B126-86801041717E}" dt="2019-02-01T11:27:13.058" v="156" actId="20577"/>
          <ac:spMkLst>
            <pc:docMk/>
            <pc:sldMk cId="81042946" sldId="378"/>
            <ac:spMk id="19" creationId="{5252A847-DE45-4FA3-A1F8-EEBEB845FF8E}"/>
          </ac:spMkLst>
        </pc:spChg>
        <pc:spChg chg="add mod">
          <ac:chgData name="Davina Szilvasy" userId="59fb472d-eed4-4f11-9686-c2c8db02a2cd" providerId="ADAL" clId="{9C38CD5F-653E-40BE-B126-86801041717E}" dt="2019-02-01T11:31:59.805" v="201" actId="20577"/>
          <ac:spMkLst>
            <pc:docMk/>
            <pc:sldMk cId="81042946" sldId="378"/>
            <ac:spMk id="25" creationId="{94855B88-5A9C-4DCD-82A7-D52765493399}"/>
          </ac:spMkLst>
        </pc:spChg>
        <pc:grpChg chg="del">
          <ac:chgData name="Davina Szilvasy" userId="59fb472d-eed4-4f11-9686-c2c8db02a2cd" providerId="ADAL" clId="{9C38CD5F-653E-40BE-B126-86801041717E}" dt="2019-02-01T11:27:09.561" v="154" actId="478"/>
          <ac:grpSpMkLst>
            <pc:docMk/>
            <pc:sldMk cId="81042946" sldId="378"/>
            <ac:grpSpMk id="45" creationId="{B8696907-F380-4A50-8036-D14066158521}"/>
          </ac:grpSpMkLst>
        </pc:grpChg>
        <pc:picChg chg="add">
          <ac:chgData name="Davina Szilvasy" userId="59fb472d-eed4-4f11-9686-c2c8db02a2cd" providerId="ADAL" clId="{9C38CD5F-653E-40BE-B126-86801041717E}" dt="2019-02-01T11:27:10.984" v="155"/>
          <ac:picMkLst>
            <pc:docMk/>
            <pc:sldMk cId="81042946" sldId="378"/>
            <ac:picMk id="24" creationId="{575A2580-9F3F-4DF8-B515-386220B001E0}"/>
          </ac:picMkLst>
        </pc:picChg>
      </pc:sldChg>
      <pc:sldChg chg="addSp delSp modSp">
        <pc:chgData name="Davina Szilvasy" userId="59fb472d-eed4-4f11-9686-c2c8db02a2cd" providerId="ADAL" clId="{9C38CD5F-653E-40BE-B126-86801041717E}" dt="2019-02-01T11:32:05.246" v="204" actId="20577"/>
        <pc:sldMkLst>
          <pc:docMk/>
          <pc:sldMk cId="294328373" sldId="379"/>
        </pc:sldMkLst>
        <pc:spChg chg="mod">
          <ac:chgData name="Davina Szilvasy" userId="59fb472d-eed4-4f11-9686-c2c8db02a2cd" providerId="ADAL" clId="{9C38CD5F-653E-40BE-B126-86801041717E}" dt="2019-02-01T11:27:33.534" v="164" actId="20577"/>
          <ac:spMkLst>
            <pc:docMk/>
            <pc:sldMk cId="294328373" sldId="379"/>
            <ac:spMk id="19" creationId="{5252A847-DE45-4FA3-A1F8-EEBEB845FF8E}"/>
          </ac:spMkLst>
        </pc:spChg>
        <pc:spChg chg="add mod">
          <ac:chgData name="Davina Szilvasy" userId="59fb472d-eed4-4f11-9686-c2c8db02a2cd" providerId="ADAL" clId="{9C38CD5F-653E-40BE-B126-86801041717E}" dt="2019-02-01T11:32:05.246" v="204" actId="20577"/>
          <ac:spMkLst>
            <pc:docMk/>
            <pc:sldMk cId="294328373" sldId="379"/>
            <ac:spMk id="25" creationId="{708C75AA-6563-4A18-BCEF-B8B8407995C3}"/>
          </ac:spMkLst>
        </pc:spChg>
        <pc:grpChg chg="del">
          <ac:chgData name="Davina Szilvasy" userId="59fb472d-eed4-4f11-9686-c2c8db02a2cd" providerId="ADAL" clId="{9C38CD5F-653E-40BE-B126-86801041717E}" dt="2019-02-01T11:27:17.892" v="157" actId="478"/>
          <ac:grpSpMkLst>
            <pc:docMk/>
            <pc:sldMk cId="294328373" sldId="379"/>
            <ac:grpSpMk id="45" creationId="{B8696907-F380-4A50-8036-D14066158521}"/>
          </ac:grpSpMkLst>
        </pc:grpChg>
        <pc:picChg chg="add">
          <ac:chgData name="Davina Szilvasy" userId="59fb472d-eed4-4f11-9686-c2c8db02a2cd" providerId="ADAL" clId="{9C38CD5F-653E-40BE-B126-86801041717E}" dt="2019-02-01T11:27:19.373" v="158"/>
          <ac:picMkLst>
            <pc:docMk/>
            <pc:sldMk cId="294328373" sldId="379"/>
            <ac:picMk id="24" creationId="{B0159C9E-91C5-486D-8238-41739D61D7B4}"/>
          </ac:picMkLst>
        </pc:picChg>
      </pc:sldChg>
    </pc:docChg>
  </pc:docChgLst>
  <pc:docChgLst>
    <pc:chgData name="Ashleigh Sobol" userId="8430f2a2-602f-4dde-a79b-412efd9dd8bf" providerId="ADAL" clId="{A204DDAC-AA7C-4679-9F40-91028CD5C38E}"/>
  </pc:docChgLst>
  <pc:docChgLst>
    <pc:chgData name="Ashleigh Sobol" userId="8430f2a2-602f-4dde-a79b-412efd9dd8bf" providerId="ADAL" clId="{945C51C1-2AFD-4D2A-8B01-38125315A474}"/>
    <pc:docChg chg="modSld">
      <pc:chgData name="Ashleigh Sobol" userId="8430f2a2-602f-4dde-a79b-412efd9dd8bf" providerId="ADAL" clId="{945C51C1-2AFD-4D2A-8B01-38125315A474}" dt="2018-11-06T09:07:31.625" v="0"/>
      <pc:docMkLst>
        <pc:docMk/>
      </pc:docMkLst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2637481266" sldId="256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636014570" sldId="314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636014570" sldId="314"/>
            <ac:spMk id="7" creationId="{84B107DC-B90C-4A45-B422-BA8DE29C2552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1071900124" sldId="355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1071900124" sldId="355"/>
            <ac:spMk id="7" creationId="{F2267ACB-233E-41BC-B01B-8F3DC45483E4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36917022" sldId="360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36917022" sldId="360"/>
            <ac:spMk id="7" creationId="{B632E459-9B27-4467-B89C-78410207B713}"/>
          </ac:spMkLst>
        </pc:spChg>
      </pc:sldChg>
    </pc:docChg>
  </pc:docChgLst>
  <pc:docChgLst>
    <pc:chgData name="Theresa Hodgson" userId="213b339f-9e68-4d61-b6e1-9aa385d3ff46" providerId="ADAL" clId="{CEDF6EAB-48B3-4E8B-B988-15571ECC3495}"/>
    <pc:docChg chg="undo custSel addSld delSld modSld sldOrd">
      <pc:chgData name="Theresa Hodgson" userId="213b339f-9e68-4d61-b6e1-9aa385d3ff46" providerId="ADAL" clId="{CEDF6EAB-48B3-4E8B-B988-15571ECC3495}" dt="2018-11-12T09:51:28.879" v="1697" actId="20577"/>
      <pc:docMkLst>
        <pc:docMk/>
      </pc:docMkLst>
      <pc:sldChg chg="modSp">
        <pc:chgData name="Theresa Hodgson" userId="213b339f-9e68-4d61-b6e1-9aa385d3ff46" providerId="ADAL" clId="{CEDF6EAB-48B3-4E8B-B988-15571ECC3495}" dt="2018-11-12T09:51:28.879" v="1697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CEDF6EAB-48B3-4E8B-B988-15571ECC3495}" dt="2018-11-09T10:46:34.597" v="72" actId="313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Theresa Hodgson" userId="213b339f-9e68-4d61-b6e1-9aa385d3ff46" providerId="ADAL" clId="{CEDF6EAB-48B3-4E8B-B988-15571ECC3495}" dt="2018-11-12T09:51:28.879" v="169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CEDF6EAB-48B3-4E8B-B988-15571ECC3495}" dt="2018-11-12T09:50:49.527" v="1641" actId="478"/>
        <pc:sldMkLst>
          <pc:docMk/>
          <pc:sldMk cId="636014570" sldId="314"/>
        </pc:sldMkLst>
        <pc:spChg chg="mod">
          <ac:chgData name="Theresa Hodgson" userId="213b339f-9e68-4d61-b6e1-9aa385d3ff46" providerId="ADAL" clId="{CEDF6EAB-48B3-4E8B-B988-15571ECC3495}" dt="2018-11-09T10:46:37.792" v="76" actId="313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Theresa Hodgson" userId="213b339f-9e68-4d61-b6e1-9aa385d3ff46" providerId="ADAL" clId="{CEDF6EAB-48B3-4E8B-B988-15571ECC3495}" dt="2018-11-12T09:50:39.690" v="1637" actId="20577"/>
          <ac:spMkLst>
            <pc:docMk/>
            <pc:sldMk cId="636014570" sldId="314"/>
            <ac:spMk id="19" creationId="{5252A847-DE45-4FA3-A1F8-EEBEB845FF8E}"/>
          </ac:spMkLst>
        </pc:spChg>
        <pc:grpChg chg="add del mod">
          <ac:chgData name="Theresa Hodgson" userId="213b339f-9e68-4d61-b6e1-9aa385d3ff46" providerId="ADAL" clId="{CEDF6EAB-48B3-4E8B-B988-15571ECC3495}" dt="2018-11-12T09:50:49.527" v="1641" actId="478"/>
          <ac:grpSpMkLst>
            <pc:docMk/>
            <pc:sldMk cId="636014570" sldId="314"/>
            <ac:grpSpMk id="12" creationId="{FE902FB6-3A47-41D6-B303-DE3D611642DB}"/>
          </ac:grpSpMkLst>
        </pc:grp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6" creationId="{6F19B433-92C4-48A6-B9B0-3CC44A873528}"/>
          </ac:graphicFrameMkLst>
        </pc:graphicFrame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9" creationId="{564D615C-C94A-4BD8-AC1A-76FD8009FC18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5:11:19.253" v="1209" actId="478"/>
          <ac:graphicFrameMkLst>
            <pc:docMk/>
            <pc:sldMk cId="636014570" sldId="314"/>
            <ac:graphicFrameMk id="10" creationId="{9F100268-57A1-41E4-9633-0AA5D9BED606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7.522" v="1640" actId="478"/>
          <ac:graphicFrameMkLst>
            <pc:docMk/>
            <pc:sldMk cId="636014570" sldId="314"/>
            <ac:graphicFrameMk id="11" creationId="{28C302ED-874F-4694-B213-996C1949D707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5.381" v="1639" actId="478"/>
          <ac:graphicFrameMkLst>
            <pc:docMk/>
            <pc:sldMk cId="636014570" sldId="314"/>
            <ac:graphicFrameMk id="17" creationId="{54B0CF32-C419-4047-8B48-814048F1CC35}"/>
          </ac:graphicFrameMkLst>
        </pc:graphicFrameChg>
      </pc:sldChg>
      <pc:sldChg chg="addSp delSp modSp ord">
        <pc:chgData name="Theresa Hodgson" userId="213b339f-9e68-4d61-b6e1-9aa385d3ff46" providerId="ADAL" clId="{CEDF6EAB-48B3-4E8B-B988-15571ECC3495}" dt="2018-11-12T09:50:17.996" v="1593" actId="6549"/>
        <pc:sldMkLst>
          <pc:docMk/>
          <pc:sldMk cId="1071900124" sldId="355"/>
        </pc:sldMkLst>
        <pc:spChg chg="mod">
          <ac:chgData name="Theresa Hodgson" userId="213b339f-9e68-4d61-b6e1-9aa385d3ff46" providerId="ADAL" clId="{CEDF6EAB-48B3-4E8B-B988-15571ECC3495}" dt="2018-11-09T10:46:38.378" v="77" actId="313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Theresa Hodgson" userId="213b339f-9e68-4d61-b6e1-9aa385d3ff46" providerId="ADAL" clId="{CEDF6EAB-48B3-4E8B-B988-15571ECC3495}" dt="2018-11-12T09:50:17.996" v="1593" actId="6549"/>
          <ac:spMkLst>
            <pc:docMk/>
            <pc:sldMk cId="1071900124" sldId="355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12T09:50:16.232" v="1592" actId="478"/>
          <ac:graphicFrameMkLst>
            <pc:docMk/>
            <pc:sldMk cId="1071900124" sldId="355"/>
            <ac:graphicFrameMk id="6" creationId="{4E4E4B99-B3C7-4E8E-9364-4464F849422A}"/>
          </ac:graphicFrameMkLst>
        </pc:graphicFrameChg>
      </pc:sldChg>
      <pc:sldChg chg="addSp delSp modSp">
        <pc:chgData name="Theresa Hodgson" userId="213b339f-9e68-4d61-b6e1-9aa385d3ff46" providerId="ADAL" clId="{CEDF6EAB-48B3-4E8B-B988-15571ECC3495}" dt="2018-11-12T09:50:00.859" v="1583" actId="478"/>
        <pc:sldMkLst>
          <pc:docMk/>
          <pc:sldMk cId="36917022" sldId="360"/>
        </pc:sldMkLst>
        <pc:spChg chg="add del mod">
          <ac:chgData name="Theresa Hodgson" userId="213b339f-9e68-4d61-b6e1-9aa385d3ff46" providerId="ADAL" clId="{CEDF6EAB-48B3-4E8B-B988-15571ECC3495}" dt="2018-11-09T12:26:19.824" v="552" actId="478"/>
          <ac:spMkLst>
            <pc:docMk/>
            <pc:sldMk cId="36917022" sldId="360"/>
            <ac:spMk id="2" creationId="{D368A0D9-8637-48BC-870E-888547FCAE5D}"/>
          </ac:spMkLst>
        </pc:spChg>
        <pc:spChg chg="mod">
          <ac:chgData name="Theresa Hodgson" userId="213b339f-9e68-4d61-b6e1-9aa385d3ff46" providerId="ADAL" clId="{CEDF6EAB-48B3-4E8B-B988-15571ECC3495}" dt="2018-11-09T10:46:37.244" v="75" actId="313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Theresa Hodgson" userId="213b339f-9e68-4d61-b6e1-9aa385d3ff46" providerId="ADAL" clId="{CEDF6EAB-48B3-4E8B-B988-15571ECC3495}" dt="2018-11-12T09:49:56.995" v="1582" actId="6549"/>
          <ac:spMkLst>
            <pc:docMk/>
            <pc:sldMk cId="36917022" sldId="360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09T12:21:28.410" v="507" actId="478"/>
          <ac:graphicFrameMkLst>
            <pc:docMk/>
            <pc:sldMk cId="36917022" sldId="360"/>
            <ac:graphicFrameMk id="9" creationId="{E67ED280-B8ED-4E03-A5A5-F3D7CC7D3D7F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4:34:28.923" v="848" actId="478"/>
          <ac:graphicFrameMkLst>
            <pc:docMk/>
            <pc:sldMk cId="36917022" sldId="360"/>
            <ac:graphicFrameMk id="10" creationId="{705F366F-F49B-4CE5-B745-DCE0A33E6C15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00.859" v="1583" actId="478"/>
          <ac:graphicFrameMkLst>
            <pc:docMk/>
            <pc:sldMk cId="36917022" sldId="360"/>
            <ac:graphicFrameMk id="11" creationId="{D5242800-5D10-4C2B-994E-5F7DFF3809A7}"/>
          </ac:graphicFrameMkLst>
        </pc:graphicFrameChg>
      </pc:sldChg>
      <pc:sldChg chg="modSp add">
        <pc:chgData name="Theresa Hodgson" userId="213b339f-9e68-4d61-b6e1-9aa385d3ff46" providerId="ADAL" clId="{CEDF6EAB-48B3-4E8B-B988-15571ECC3495}" dt="2018-11-12T09:49:42.405" v="1576" actId="6549"/>
        <pc:sldMkLst>
          <pc:docMk/>
          <pc:sldMk cId="1669721746" sldId="365"/>
        </pc:sldMkLst>
        <pc:spChg chg="mod">
          <ac:chgData name="Theresa Hodgson" userId="213b339f-9e68-4d61-b6e1-9aa385d3ff46" providerId="ADAL" clId="{CEDF6EAB-48B3-4E8B-B988-15571ECC3495}" dt="2018-11-12T09:49:42.405" v="1576" actId="6549"/>
          <ac:spMkLst>
            <pc:docMk/>
            <pc:sldMk cId="1669721746" sldId="365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314E36DF-02F4-4957-B175-8AD4C9F6E04E}"/>
  </pc:docChgLst>
  <pc:docChgLst>
    <pc:chgData name="Ed Moss" userId="37722af9-4b31-4bb5-b8c0-b86874b49c9e" providerId="ADAL" clId="{C7C0EE5E-0408-4A1E-86AA-DBD4BEB02794}"/>
    <pc:docChg chg="undo custSel addSld delSld modSld">
      <pc:chgData name="Ed Moss" userId="37722af9-4b31-4bb5-b8c0-b86874b49c9e" providerId="ADAL" clId="{C7C0EE5E-0408-4A1E-86AA-DBD4BEB02794}" dt="2019-01-31T15:55:28.305" v="3011" actId="478"/>
      <pc:docMkLst>
        <pc:docMk/>
      </pc:docMkLst>
      <pc:sldChg chg="modSp">
        <pc:chgData name="Ed Moss" userId="37722af9-4b31-4bb5-b8c0-b86874b49c9e" providerId="ADAL" clId="{C7C0EE5E-0408-4A1E-86AA-DBD4BEB02794}" dt="2019-01-31T13:21:04.834" v="104"/>
        <pc:sldMkLst>
          <pc:docMk/>
          <pc:sldMk cId="2637481266" sldId="256"/>
        </pc:sldMkLst>
        <pc:spChg chg="mod">
          <ac:chgData name="Ed Moss" userId="37722af9-4b31-4bb5-b8c0-b86874b49c9e" providerId="ADAL" clId="{C7C0EE5E-0408-4A1E-86AA-DBD4BEB02794}" dt="2019-01-31T13:21:04.834" v="104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Ed Moss" userId="37722af9-4b31-4bb5-b8c0-b86874b49c9e" providerId="ADAL" clId="{C7C0EE5E-0408-4A1E-86AA-DBD4BEB02794}" dt="2019-01-31T15:54:44.143" v="2999" actId="478"/>
        <pc:sldMkLst>
          <pc:docMk/>
          <pc:sldMk cId="636014570" sldId="314"/>
        </pc:sldMkLst>
        <pc:spChg chg="add del">
          <ac:chgData name="Ed Moss" userId="37722af9-4b31-4bb5-b8c0-b86874b49c9e" providerId="ADAL" clId="{C7C0EE5E-0408-4A1E-86AA-DBD4BEB02794}" dt="2019-01-31T15:54:44.143" v="2999" actId="478"/>
          <ac:spMkLst>
            <pc:docMk/>
            <pc:sldMk cId="636014570" sldId="314"/>
            <ac:spMk id="9" creationId="{2FE88123-80BC-4A3E-AAD7-F828E615FFBA}"/>
          </ac:spMkLst>
        </pc:spChg>
        <pc:spChg chg="add del">
          <ac:chgData name="Ed Moss" userId="37722af9-4b31-4bb5-b8c0-b86874b49c9e" providerId="ADAL" clId="{C7C0EE5E-0408-4A1E-86AA-DBD4BEB02794}" dt="2019-01-31T15:54:44.143" v="2999" actId="478"/>
          <ac:spMkLst>
            <pc:docMk/>
            <pc:sldMk cId="636014570" sldId="314"/>
            <ac:spMk id="10" creationId="{098CF645-4963-4744-A5B7-1105A8537561}"/>
          </ac:spMkLst>
        </pc:spChg>
        <pc:spChg chg="add del">
          <ac:chgData name="Ed Moss" userId="37722af9-4b31-4bb5-b8c0-b86874b49c9e" providerId="ADAL" clId="{C7C0EE5E-0408-4A1E-86AA-DBD4BEB02794}" dt="2019-01-31T15:54:44.143" v="2999" actId="478"/>
          <ac:spMkLst>
            <pc:docMk/>
            <pc:sldMk cId="636014570" sldId="314"/>
            <ac:spMk id="11" creationId="{12CDA6D4-89D7-47EC-8983-1421ED121F38}"/>
          </ac:spMkLst>
        </pc:spChg>
        <pc:spChg chg="add del">
          <ac:chgData name="Ed Moss" userId="37722af9-4b31-4bb5-b8c0-b86874b49c9e" providerId="ADAL" clId="{C7C0EE5E-0408-4A1E-86AA-DBD4BEB02794}" dt="2019-01-31T15:54:44.143" v="2999" actId="478"/>
          <ac:spMkLst>
            <pc:docMk/>
            <pc:sldMk cId="636014570" sldId="314"/>
            <ac:spMk id="12" creationId="{13B141DE-C9F1-494B-9DD6-902823A7A9F7}"/>
          </ac:spMkLst>
        </pc:spChg>
        <pc:spChg chg="add del">
          <ac:chgData name="Ed Moss" userId="37722af9-4b31-4bb5-b8c0-b86874b49c9e" providerId="ADAL" clId="{C7C0EE5E-0408-4A1E-86AA-DBD4BEB02794}" dt="2019-01-31T15:54:44.143" v="2999" actId="478"/>
          <ac:spMkLst>
            <pc:docMk/>
            <pc:sldMk cId="636014570" sldId="314"/>
            <ac:spMk id="13" creationId="{CAD5BE44-00FE-4B0F-80E1-08FF5E2178C0}"/>
          </ac:spMkLst>
        </pc:spChg>
        <pc:spChg chg="add del">
          <ac:chgData name="Ed Moss" userId="37722af9-4b31-4bb5-b8c0-b86874b49c9e" providerId="ADAL" clId="{C7C0EE5E-0408-4A1E-86AA-DBD4BEB02794}" dt="2019-01-31T15:54:44.143" v="2999" actId="478"/>
          <ac:spMkLst>
            <pc:docMk/>
            <pc:sldMk cId="636014570" sldId="314"/>
            <ac:spMk id="14" creationId="{E1E367F8-5912-4D77-9F4E-A7765DB48C6E}"/>
          </ac:spMkLst>
        </pc:spChg>
        <pc:spChg chg="add del">
          <ac:chgData name="Ed Moss" userId="37722af9-4b31-4bb5-b8c0-b86874b49c9e" providerId="ADAL" clId="{C7C0EE5E-0408-4A1E-86AA-DBD4BEB02794}" dt="2019-01-31T15:54:44.143" v="2999" actId="478"/>
          <ac:spMkLst>
            <pc:docMk/>
            <pc:sldMk cId="636014570" sldId="314"/>
            <ac:spMk id="15" creationId="{E5B752A8-B420-4091-9990-C8FC0F9DDF56}"/>
          </ac:spMkLst>
        </pc:spChg>
        <pc:spChg chg="add del">
          <ac:chgData name="Ed Moss" userId="37722af9-4b31-4bb5-b8c0-b86874b49c9e" providerId="ADAL" clId="{C7C0EE5E-0408-4A1E-86AA-DBD4BEB02794}" dt="2019-01-31T15:54:44.143" v="2999" actId="478"/>
          <ac:spMkLst>
            <pc:docMk/>
            <pc:sldMk cId="636014570" sldId="314"/>
            <ac:spMk id="16" creationId="{733CF724-4165-4EB1-B5D7-96AE5E5D67C2}"/>
          </ac:spMkLst>
        </pc:spChg>
        <pc:spChg chg="add del">
          <ac:chgData name="Ed Moss" userId="37722af9-4b31-4bb5-b8c0-b86874b49c9e" providerId="ADAL" clId="{C7C0EE5E-0408-4A1E-86AA-DBD4BEB02794}" dt="2019-01-31T15:54:44.143" v="2999" actId="478"/>
          <ac:spMkLst>
            <pc:docMk/>
            <pc:sldMk cId="636014570" sldId="314"/>
            <ac:spMk id="17" creationId="{B821AAFB-67D1-4FED-8D75-F05A6234AEC2}"/>
          </ac:spMkLst>
        </pc:spChg>
        <pc:spChg chg="mod">
          <ac:chgData name="Ed Moss" userId="37722af9-4b31-4bb5-b8c0-b86874b49c9e" providerId="ADAL" clId="{C7C0EE5E-0408-4A1E-86AA-DBD4BEB02794}" dt="2019-01-31T15:52:30.350" v="2842" actId="20577"/>
          <ac:spMkLst>
            <pc:docMk/>
            <pc:sldMk cId="636014570" sldId="314"/>
            <ac:spMk id="19" creationId="{5252A847-DE45-4FA3-A1F8-EEBEB845FF8E}"/>
          </ac:spMkLst>
        </pc:spChg>
        <pc:spChg chg="add del">
          <ac:chgData name="Ed Moss" userId="37722af9-4b31-4bb5-b8c0-b86874b49c9e" providerId="ADAL" clId="{C7C0EE5E-0408-4A1E-86AA-DBD4BEB02794}" dt="2019-01-31T15:54:44.143" v="2999" actId="478"/>
          <ac:spMkLst>
            <pc:docMk/>
            <pc:sldMk cId="636014570" sldId="314"/>
            <ac:spMk id="20" creationId="{75119887-62BD-4B5F-ABE6-2A698D84200D}"/>
          </ac:spMkLst>
        </pc:spChg>
        <pc:spChg chg="add del">
          <ac:chgData name="Ed Moss" userId="37722af9-4b31-4bb5-b8c0-b86874b49c9e" providerId="ADAL" clId="{C7C0EE5E-0408-4A1E-86AA-DBD4BEB02794}" dt="2019-01-31T15:54:44.143" v="2999" actId="478"/>
          <ac:spMkLst>
            <pc:docMk/>
            <pc:sldMk cId="636014570" sldId="314"/>
            <ac:spMk id="21" creationId="{03FA7A56-0C18-4185-9188-5CCEEA4A3CEC}"/>
          </ac:spMkLst>
        </pc:spChg>
        <pc:spChg chg="add del">
          <ac:chgData name="Ed Moss" userId="37722af9-4b31-4bb5-b8c0-b86874b49c9e" providerId="ADAL" clId="{C7C0EE5E-0408-4A1E-86AA-DBD4BEB02794}" dt="2019-01-31T15:54:44.143" v="2999" actId="478"/>
          <ac:spMkLst>
            <pc:docMk/>
            <pc:sldMk cId="636014570" sldId="314"/>
            <ac:spMk id="22" creationId="{F8927728-5179-418A-89DA-24D543F80448}"/>
          </ac:spMkLst>
        </pc:spChg>
        <pc:spChg chg="mod">
          <ac:chgData name="Ed Moss" userId="37722af9-4b31-4bb5-b8c0-b86874b49c9e" providerId="ADAL" clId="{C7C0EE5E-0408-4A1E-86AA-DBD4BEB02794}" dt="2019-01-31T15:52:59.169" v="2849" actId="403"/>
          <ac:spMkLst>
            <pc:docMk/>
            <pc:sldMk cId="636014570" sldId="314"/>
            <ac:spMk id="47" creationId="{7D04575F-D679-477D-81E3-FCEF1954EC71}"/>
          </ac:spMkLst>
        </pc:spChg>
        <pc:grpChg chg="add del">
          <ac:chgData name="Ed Moss" userId="37722af9-4b31-4bb5-b8c0-b86874b49c9e" providerId="ADAL" clId="{C7C0EE5E-0408-4A1E-86AA-DBD4BEB02794}" dt="2019-01-31T15:54:44.143" v="2999" actId="478"/>
          <ac:grpSpMkLst>
            <pc:docMk/>
            <pc:sldMk cId="636014570" sldId="314"/>
            <ac:grpSpMk id="25" creationId="{5ED03025-1D4F-4109-A68C-AD3765334E87}"/>
          </ac:grpSpMkLst>
        </pc:grpChg>
        <pc:grpChg chg="add del">
          <ac:chgData name="Ed Moss" userId="37722af9-4b31-4bb5-b8c0-b86874b49c9e" providerId="ADAL" clId="{C7C0EE5E-0408-4A1E-86AA-DBD4BEB02794}" dt="2019-01-31T15:54:44.143" v="2999" actId="478"/>
          <ac:grpSpMkLst>
            <pc:docMk/>
            <pc:sldMk cId="636014570" sldId="314"/>
            <ac:grpSpMk id="29" creationId="{822FE4B4-B096-4A18-AA21-B49A4E51AC32}"/>
          </ac:grpSpMkLst>
        </pc:grpChg>
        <pc:grpChg chg="add mod">
          <ac:chgData name="Ed Moss" userId="37722af9-4b31-4bb5-b8c0-b86874b49c9e" providerId="ADAL" clId="{C7C0EE5E-0408-4A1E-86AA-DBD4BEB02794}" dt="2019-01-31T15:53:21.391" v="2874" actId="1035"/>
          <ac:grpSpMkLst>
            <pc:docMk/>
            <pc:sldMk cId="636014570" sldId="314"/>
            <ac:grpSpMk id="45" creationId="{B8696907-F380-4A50-8036-D14066158521}"/>
          </ac:grpSpMkLst>
        </pc:grpChg>
        <pc:grpChg chg="add mod">
          <ac:chgData name="Ed Moss" userId="37722af9-4b31-4bb5-b8c0-b86874b49c9e" providerId="ADAL" clId="{C7C0EE5E-0408-4A1E-86AA-DBD4BEB02794}" dt="2019-01-31T15:53:17.679" v="2867" actId="1035"/>
          <ac:grpSpMkLst>
            <pc:docMk/>
            <pc:sldMk cId="636014570" sldId="314"/>
            <ac:grpSpMk id="48" creationId="{B45BEE28-801F-43F0-A9FD-F14D7FDDFAC9}"/>
          </ac:grpSpMkLst>
        </pc:grpChg>
        <pc:graphicFrameChg chg="add del modGraphic">
          <ac:chgData name="Ed Moss" userId="37722af9-4b31-4bb5-b8c0-b86874b49c9e" providerId="ADAL" clId="{C7C0EE5E-0408-4A1E-86AA-DBD4BEB02794}" dt="2019-01-31T15:54:44.143" v="2999" actId="478"/>
          <ac:graphicFrameMkLst>
            <pc:docMk/>
            <pc:sldMk cId="636014570" sldId="314"/>
            <ac:graphicFrameMk id="6" creationId="{1824BA6B-A0C3-4087-A73F-7685424C473B}"/>
          </ac:graphicFrameMkLst>
        </pc:graphicFrameChg>
        <pc:graphicFrameChg chg="add del">
          <ac:chgData name="Ed Moss" userId="37722af9-4b31-4bb5-b8c0-b86874b49c9e" providerId="ADAL" clId="{C7C0EE5E-0408-4A1E-86AA-DBD4BEB02794}" dt="2019-01-31T15:54:44.143" v="2999" actId="478"/>
          <ac:graphicFrameMkLst>
            <pc:docMk/>
            <pc:sldMk cId="636014570" sldId="314"/>
            <ac:graphicFrameMk id="23" creationId="{BB836968-6205-4BF1-B9CA-D332A318F1EF}"/>
          </ac:graphicFrameMkLst>
        </pc:graphicFrameChg>
        <pc:graphicFrameChg chg="add del">
          <ac:chgData name="Ed Moss" userId="37722af9-4b31-4bb5-b8c0-b86874b49c9e" providerId="ADAL" clId="{C7C0EE5E-0408-4A1E-86AA-DBD4BEB02794}" dt="2019-01-31T15:54:44.143" v="2999" actId="478"/>
          <ac:graphicFrameMkLst>
            <pc:docMk/>
            <pc:sldMk cId="636014570" sldId="314"/>
            <ac:graphicFrameMk id="24" creationId="{B21DAC23-A08B-4405-B7F5-CD0A02D3F7E0}"/>
          </ac:graphicFrameMkLst>
        </pc:graphicFrameChg>
        <pc:graphicFrameChg chg="add del">
          <ac:chgData name="Ed Moss" userId="37722af9-4b31-4bb5-b8c0-b86874b49c9e" providerId="ADAL" clId="{C7C0EE5E-0408-4A1E-86AA-DBD4BEB02794}" dt="2019-01-31T15:54:44.143" v="2999" actId="478"/>
          <ac:graphicFrameMkLst>
            <pc:docMk/>
            <pc:sldMk cId="636014570" sldId="314"/>
            <ac:graphicFrameMk id="28" creationId="{CD51233A-D823-484E-ABE4-C0817B4EE3BE}"/>
          </ac:graphicFrameMkLst>
        </pc:graphicFrameChg>
      </pc:sldChg>
      <pc:sldChg chg="addSp delSp modSp">
        <pc:chgData name="Ed Moss" userId="37722af9-4b31-4bb5-b8c0-b86874b49c9e" providerId="ADAL" clId="{C7C0EE5E-0408-4A1E-86AA-DBD4BEB02794}" dt="2019-01-31T15:54:59.823" v="3003" actId="478"/>
        <pc:sldMkLst>
          <pc:docMk/>
          <pc:sldMk cId="1071900124" sldId="355"/>
        </pc:sldMkLst>
        <pc:spChg chg="add del mod">
          <ac:chgData name="Ed Moss" userId="37722af9-4b31-4bb5-b8c0-b86874b49c9e" providerId="ADAL" clId="{C7C0EE5E-0408-4A1E-86AA-DBD4BEB02794}" dt="2019-01-31T15:54:59.823" v="3003" actId="478"/>
          <ac:spMkLst>
            <pc:docMk/>
            <pc:sldMk cId="1071900124" sldId="355"/>
            <ac:spMk id="9" creationId="{311C8955-99FF-41AB-BE73-A1B13428F5E0}"/>
          </ac:spMkLst>
        </pc:spChg>
        <pc:spChg chg="add del mod">
          <ac:chgData name="Ed Moss" userId="37722af9-4b31-4bb5-b8c0-b86874b49c9e" providerId="ADAL" clId="{C7C0EE5E-0408-4A1E-86AA-DBD4BEB02794}" dt="2019-01-31T15:54:59.823" v="3003" actId="478"/>
          <ac:spMkLst>
            <pc:docMk/>
            <pc:sldMk cId="1071900124" sldId="355"/>
            <ac:spMk id="10" creationId="{4810E371-D734-44C1-B76C-8DB16418629C}"/>
          </ac:spMkLst>
        </pc:spChg>
        <pc:spChg chg="add del mod">
          <ac:chgData name="Ed Moss" userId="37722af9-4b31-4bb5-b8c0-b86874b49c9e" providerId="ADAL" clId="{C7C0EE5E-0408-4A1E-86AA-DBD4BEB02794}" dt="2019-01-31T15:54:59.823" v="3003" actId="478"/>
          <ac:spMkLst>
            <pc:docMk/>
            <pc:sldMk cId="1071900124" sldId="355"/>
            <ac:spMk id="11" creationId="{7C29C556-2DB2-4A3E-A849-28F302C23E60}"/>
          </ac:spMkLst>
        </pc:spChg>
        <pc:spChg chg="add del mod">
          <ac:chgData name="Ed Moss" userId="37722af9-4b31-4bb5-b8c0-b86874b49c9e" providerId="ADAL" clId="{C7C0EE5E-0408-4A1E-86AA-DBD4BEB02794}" dt="2019-01-31T15:54:59.823" v="3003" actId="478"/>
          <ac:spMkLst>
            <pc:docMk/>
            <pc:sldMk cId="1071900124" sldId="355"/>
            <ac:spMk id="12" creationId="{F3727978-8DF0-4EA5-B9E3-8EAA1082E0F0}"/>
          </ac:spMkLst>
        </pc:spChg>
        <pc:spChg chg="add del mod">
          <ac:chgData name="Ed Moss" userId="37722af9-4b31-4bb5-b8c0-b86874b49c9e" providerId="ADAL" clId="{C7C0EE5E-0408-4A1E-86AA-DBD4BEB02794}" dt="2019-01-31T15:54:59.823" v="3003" actId="478"/>
          <ac:spMkLst>
            <pc:docMk/>
            <pc:sldMk cId="1071900124" sldId="355"/>
            <ac:spMk id="13" creationId="{DEF21B1B-B400-45A1-9C21-AE6EA00630B1}"/>
          </ac:spMkLst>
        </pc:spChg>
        <pc:spChg chg="add del mod">
          <ac:chgData name="Ed Moss" userId="37722af9-4b31-4bb5-b8c0-b86874b49c9e" providerId="ADAL" clId="{C7C0EE5E-0408-4A1E-86AA-DBD4BEB02794}" dt="2019-01-31T15:54:59.823" v="3003" actId="478"/>
          <ac:spMkLst>
            <pc:docMk/>
            <pc:sldMk cId="1071900124" sldId="355"/>
            <ac:spMk id="14" creationId="{EF99268D-D7CD-42E4-A6FD-01A3B04E97E0}"/>
          </ac:spMkLst>
        </pc:spChg>
        <pc:spChg chg="add del mod">
          <ac:chgData name="Ed Moss" userId="37722af9-4b31-4bb5-b8c0-b86874b49c9e" providerId="ADAL" clId="{C7C0EE5E-0408-4A1E-86AA-DBD4BEB02794}" dt="2019-01-31T15:54:59.823" v="3003" actId="478"/>
          <ac:spMkLst>
            <pc:docMk/>
            <pc:sldMk cId="1071900124" sldId="355"/>
            <ac:spMk id="15" creationId="{68431E91-BEE4-4475-BCBE-8EE6B2C5FC4A}"/>
          </ac:spMkLst>
        </pc:spChg>
        <pc:spChg chg="add del mod">
          <ac:chgData name="Ed Moss" userId="37722af9-4b31-4bb5-b8c0-b86874b49c9e" providerId="ADAL" clId="{C7C0EE5E-0408-4A1E-86AA-DBD4BEB02794}" dt="2019-01-31T15:54:59.823" v="3003" actId="478"/>
          <ac:spMkLst>
            <pc:docMk/>
            <pc:sldMk cId="1071900124" sldId="355"/>
            <ac:spMk id="16" creationId="{1E5B7237-7E04-4E7D-ADBE-27AC6C33CFFB}"/>
          </ac:spMkLst>
        </pc:spChg>
        <pc:spChg chg="add del mod">
          <ac:chgData name="Ed Moss" userId="37722af9-4b31-4bb5-b8c0-b86874b49c9e" providerId="ADAL" clId="{C7C0EE5E-0408-4A1E-86AA-DBD4BEB02794}" dt="2019-01-31T15:54:59.823" v="3003" actId="478"/>
          <ac:spMkLst>
            <pc:docMk/>
            <pc:sldMk cId="1071900124" sldId="355"/>
            <ac:spMk id="17" creationId="{14CB67CF-67E5-4C34-810E-28498C9256D0}"/>
          </ac:spMkLst>
        </pc:spChg>
        <pc:spChg chg="mod">
          <ac:chgData name="Ed Moss" userId="37722af9-4b31-4bb5-b8c0-b86874b49c9e" providerId="ADAL" clId="{C7C0EE5E-0408-4A1E-86AA-DBD4BEB02794}" dt="2019-01-31T15:44:26.934" v="2420" actId="6549"/>
          <ac:spMkLst>
            <pc:docMk/>
            <pc:sldMk cId="1071900124" sldId="355"/>
            <ac:spMk id="19" creationId="{5252A847-DE45-4FA3-A1F8-EEBEB845FF8E}"/>
          </ac:spMkLst>
        </pc:spChg>
        <pc:spChg chg="add del mod">
          <ac:chgData name="Ed Moss" userId="37722af9-4b31-4bb5-b8c0-b86874b49c9e" providerId="ADAL" clId="{C7C0EE5E-0408-4A1E-86AA-DBD4BEB02794}" dt="2019-01-31T15:54:59.823" v="3003" actId="478"/>
          <ac:spMkLst>
            <pc:docMk/>
            <pc:sldMk cId="1071900124" sldId="355"/>
            <ac:spMk id="20" creationId="{6534586F-8940-406A-AC04-0D840B82DDE1}"/>
          </ac:spMkLst>
        </pc:spChg>
        <pc:spChg chg="add del mod">
          <ac:chgData name="Ed Moss" userId="37722af9-4b31-4bb5-b8c0-b86874b49c9e" providerId="ADAL" clId="{C7C0EE5E-0408-4A1E-86AA-DBD4BEB02794}" dt="2019-01-31T15:54:59.823" v="3003" actId="478"/>
          <ac:spMkLst>
            <pc:docMk/>
            <pc:sldMk cId="1071900124" sldId="355"/>
            <ac:spMk id="21" creationId="{7BC8ABD9-692C-4153-B27E-12158E0B95E7}"/>
          </ac:spMkLst>
        </pc:spChg>
        <pc:spChg chg="add del mod">
          <ac:chgData name="Ed Moss" userId="37722af9-4b31-4bb5-b8c0-b86874b49c9e" providerId="ADAL" clId="{C7C0EE5E-0408-4A1E-86AA-DBD4BEB02794}" dt="2019-01-31T15:54:59.823" v="3003" actId="478"/>
          <ac:spMkLst>
            <pc:docMk/>
            <pc:sldMk cId="1071900124" sldId="355"/>
            <ac:spMk id="22" creationId="{F6725D4F-7BB4-46B5-8A22-32D15352941E}"/>
          </ac:spMkLst>
        </pc:spChg>
        <pc:grpChg chg="add mod">
          <ac:chgData name="Ed Moss" userId="37722af9-4b31-4bb5-b8c0-b86874b49c9e" providerId="ADAL" clId="{C7C0EE5E-0408-4A1E-86AA-DBD4BEB02794}" dt="2019-01-31T15:45:26.823" v="2485" actId="12788"/>
          <ac:grpSpMkLst>
            <pc:docMk/>
            <pc:sldMk cId="1071900124" sldId="355"/>
            <ac:grpSpMk id="25" creationId="{60A319D1-B3E8-4696-BDC0-7AEE34191D89}"/>
          </ac:grpSpMkLst>
        </pc:grpChg>
        <pc:grpChg chg="add del mod">
          <ac:chgData name="Ed Moss" userId="37722af9-4b31-4bb5-b8c0-b86874b49c9e" providerId="ADAL" clId="{C7C0EE5E-0408-4A1E-86AA-DBD4BEB02794}" dt="2019-01-31T15:54:59.823" v="3003" actId="478"/>
          <ac:grpSpMkLst>
            <pc:docMk/>
            <pc:sldMk cId="1071900124" sldId="355"/>
            <ac:grpSpMk id="29" creationId="{51365543-9930-4853-93C3-6306B2A4277A}"/>
          </ac:grpSpMkLst>
        </pc:grpChg>
        <pc:grpChg chg="add del mod">
          <ac:chgData name="Ed Moss" userId="37722af9-4b31-4bb5-b8c0-b86874b49c9e" providerId="ADAL" clId="{C7C0EE5E-0408-4A1E-86AA-DBD4BEB02794}" dt="2019-01-31T15:54:59.823" v="3003" actId="478"/>
          <ac:grpSpMkLst>
            <pc:docMk/>
            <pc:sldMk cId="1071900124" sldId="355"/>
            <ac:grpSpMk id="45" creationId="{F75BD0DD-90B9-44E0-9DCF-C9CB790B70A1}"/>
          </ac:grpSpMkLst>
        </pc:grpChg>
        <pc:grpChg chg="add del mod">
          <ac:chgData name="Ed Moss" userId="37722af9-4b31-4bb5-b8c0-b86874b49c9e" providerId="ADAL" clId="{C7C0EE5E-0408-4A1E-86AA-DBD4BEB02794}" dt="2019-01-31T15:54:59.823" v="3003" actId="478"/>
          <ac:grpSpMkLst>
            <pc:docMk/>
            <pc:sldMk cId="1071900124" sldId="355"/>
            <ac:grpSpMk id="48" creationId="{A5E052CB-2B2F-47AB-85EB-7AD5849A8E56}"/>
          </ac:grpSpMkLst>
        </pc:grpChg>
        <pc:graphicFrameChg chg="add del mod">
          <ac:chgData name="Ed Moss" userId="37722af9-4b31-4bb5-b8c0-b86874b49c9e" providerId="ADAL" clId="{C7C0EE5E-0408-4A1E-86AA-DBD4BEB02794}" dt="2019-01-31T15:54:59.823" v="3003" actId="478"/>
          <ac:graphicFrameMkLst>
            <pc:docMk/>
            <pc:sldMk cId="1071900124" sldId="355"/>
            <ac:graphicFrameMk id="6" creationId="{BC03D496-0F71-480F-A980-BE0B6E8314D1}"/>
          </ac:graphicFrameMkLst>
        </pc:graphicFrameChg>
        <pc:graphicFrameChg chg="add mod modGraphic">
          <ac:chgData name="Ed Moss" userId="37722af9-4b31-4bb5-b8c0-b86874b49c9e" providerId="ADAL" clId="{C7C0EE5E-0408-4A1E-86AA-DBD4BEB02794}" dt="2019-01-31T15:45:32.606" v="2502" actId="1037"/>
          <ac:graphicFrameMkLst>
            <pc:docMk/>
            <pc:sldMk cId="1071900124" sldId="355"/>
            <ac:graphicFrameMk id="23" creationId="{903A0349-AA0D-490A-B17A-51E198CB7FE2}"/>
          </ac:graphicFrameMkLst>
        </pc:graphicFrameChg>
        <pc:graphicFrameChg chg="add del mod">
          <ac:chgData name="Ed Moss" userId="37722af9-4b31-4bb5-b8c0-b86874b49c9e" providerId="ADAL" clId="{C7C0EE5E-0408-4A1E-86AA-DBD4BEB02794}" dt="2019-01-31T15:54:59.823" v="3003" actId="478"/>
          <ac:graphicFrameMkLst>
            <pc:docMk/>
            <pc:sldMk cId="1071900124" sldId="355"/>
            <ac:graphicFrameMk id="24" creationId="{E91B3FEF-5F9B-4EB0-9F9E-C04583EA0F9E}"/>
          </ac:graphicFrameMkLst>
        </pc:graphicFrameChg>
        <pc:graphicFrameChg chg="add del mod">
          <ac:chgData name="Ed Moss" userId="37722af9-4b31-4bb5-b8c0-b86874b49c9e" providerId="ADAL" clId="{C7C0EE5E-0408-4A1E-86AA-DBD4BEB02794}" dt="2019-01-31T15:54:59.823" v="3003" actId="478"/>
          <ac:graphicFrameMkLst>
            <pc:docMk/>
            <pc:sldMk cId="1071900124" sldId="355"/>
            <ac:graphicFrameMk id="28" creationId="{8C50A64B-E353-46D6-9999-DC887C97D9A3}"/>
          </ac:graphicFrameMkLst>
        </pc:graphicFrameChg>
        <pc:graphicFrameChg chg="add mod">
          <ac:chgData name="Ed Moss" userId="37722af9-4b31-4bb5-b8c0-b86874b49c9e" providerId="ADAL" clId="{C7C0EE5E-0408-4A1E-86AA-DBD4BEB02794}" dt="2019-01-31T15:42:26.055" v="2375" actId="1038"/>
          <ac:graphicFrameMkLst>
            <pc:docMk/>
            <pc:sldMk cId="1071900124" sldId="355"/>
            <ac:graphicFrameMk id="63" creationId="{9C169581-E082-4AE8-B4C5-35CFBD4CF1DA}"/>
          </ac:graphicFrameMkLst>
        </pc:graphicFrameChg>
      </pc:sldChg>
      <pc:sldChg chg="addSp delSp modSp">
        <pc:chgData name="Ed Moss" userId="37722af9-4b31-4bb5-b8c0-b86874b49c9e" providerId="ADAL" clId="{C7C0EE5E-0408-4A1E-86AA-DBD4BEB02794}" dt="2019-01-31T15:55:28.305" v="3011" actId="478"/>
        <pc:sldMkLst>
          <pc:docMk/>
          <pc:sldMk cId="36917022" sldId="360"/>
        </pc:sldMkLst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9" creationId="{51E071A6-E152-4265-853D-4FED2C712ED4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10" creationId="{5ECFF9BC-C45D-4E47-80CE-C67B3514B449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11" creationId="{E9B5B7A9-8C1F-4768-8ABB-EEEED6DA5A2A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12" creationId="{1CAB7D9B-AA46-4B8C-B68E-D088D0D2FF46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13" creationId="{DFFB3E21-8A06-41ED-8EBF-F45B00B1DF83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14" creationId="{B7EA265B-1F44-4F7C-AE94-F8275DDBF271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15" creationId="{9746B406-CE8C-40E2-B830-372421101433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16" creationId="{BB807F8A-92A1-492C-852B-5D1FCE904676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17" creationId="{5D65787F-93B8-4EF7-AA67-F03203F142DF}"/>
          </ac:spMkLst>
        </pc:spChg>
        <pc:spChg chg="mod">
          <ac:chgData name="Ed Moss" userId="37722af9-4b31-4bb5-b8c0-b86874b49c9e" providerId="ADAL" clId="{C7C0EE5E-0408-4A1E-86AA-DBD4BEB02794}" dt="2019-01-31T15:38:00.080" v="2333" actId="120"/>
          <ac:spMkLst>
            <pc:docMk/>
            <pc:sldMk cId="36917022" sldId="360"/>
            <ac:spMk id="19" creationId="{5252A847-DE45-4FA3-A1F8-EEBEB845FF8E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20" creationId="{EE8CEF68-9786-47DC-BCB3-CC999237F51D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21" creationId="{D3D1E890-4387-4374-B24D-9DDAE0D7F1FA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22" creationId="{1AB1D495-482C-4CE0-B311-962977FB7BC1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23" creationId="{CB610DDE-BD3B-4633-B867-D3942669ED74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24" creationId="{B0B79F7E-8DA0-4237-BE3D-9874E234F47D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30" creationId="{2BD4F789-5A3D-43DC-9328-06B606A5E25C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31" creationId="{9EE05ED5-4E05-457D-9440-9E5438741256}"/>
          </ac:spMkLst>
        </pc:spChg>
        <pc:spChg chg="add del mod">
          <ac:chgData name="Ed Moss" userId="37722af9-4b31-4bb5-b8c0-b86874b49c9e" providerId="ADAL" clId="{C7C0EE5E-0408-4A1E-86AA-DBD4BEB02794}" dt="2019-01-31T15:55:28.305" v="3011" actId="478"/>
          <ac:spMkLst>
            <pc:docMk/>
            <pc:sldMk cId="36917022" sldId="360"/>
            <ac:spMk id="38" creationId="{1FD664FF-6C29-4A5D-A27A-F72FD7082D6A}"/>
          </ac:spMkLst>
        </pc:spChg>
        <pc:spChg chg="add mod topLvl">
          <ac:chgData name="Ed Moss" userId="37722af9-4b31-4bb5-b8c0-b86874b49c9e" providerId="ADAL" clId="{C7C0EE5E-0408-4A1E-86AA-DBD4BEB02794}" dt="2019-01-31T15:10:51.030" v="1492" actId="1036"/>
          <ac:spMkLst>
            <pc:docMk/>
            <pc:sldMk cId="36917022" sldId="360"/>
            <ac:spMk id="81" creationId="{4831929F-B256-455F-8874-8A89220ADF43}"/>
          </ac:spMkLst>
        </pc:spChg>
        <pc:grpChg chg="add del mod">
          <ac:chgData name="Ed Moss" userId="37722af9-4b31-4bb5-b8c0-b86874b49c9e" providerId="ADAL" clId="{C7C0EE5E-0408-4A1E-86AA-DBD4BEB02794}" dt="2019-01-31T15:06:55.648" v="1439" actId="165"/>
          <ac:grpSpMkLst>
            <pc:docMk/>
            <pc:sldMk cId="36917022" sldId="360"/>
            <ac:grpSpMk id="2" creationId="{4585CB9D-DF64-47DB-94A7-DEEAE13FB958}"/>
          </ac:grpSpMkLst>
        </pc:grpChg>
        <pc:grpChg chg="add mod">
          <ac:chgData name="Ed Moss" userId="37722af9-4b31-4bb5-b8c0-b86874b49c9e" providerId="ADAL" clId="{C7C0EE5E-0408-4A1E-86AA-DBD4BEB02794}" dt="2019-01-31T15:10:54.633" v="1493" actId="1036"/>
          <ac:grpSpMkLst>
            <pc:docMk/>
            <pc:sldMk cId="36917022" sldId="360"/>
            <ac:grpSpMk id="3" creationId="{173FC2EC-C229-4696-875B-817E9A086D85}"/>
          </ac:grpSpMkLst>
        </pc:grpChg>
        <pc:grpChg chg="add del mod">
          <ac:chgData name="Ed Moss" userId="37722af9-4b31-4bb5-b8c0-b86874b49c9e" providerId="ADAL" clId="{C7C0EE5E-0408-4A1E-86AA-DBD4BEB02794}" dt="2019-01-31T15:55:28.305" v="3011" actId="478"/>
          <ac:grpSpMkLst>
            <pc:docMk/>
            <pc:sldMk cId="36917022" sldId="360"/>
            <ac:grpSpMk id="32" creationId="{B6CF1653-4A4D-42E4-820A-B57CDA8326F8}"/>
          </ac:grpSpMkLst>
        </pc:grpChg>
        <pc:grpChg chg="add del mod">
          <ac:chgData name="Ed Moss" userId="37722af9-4b31-4bb5-b8c0-b86874b49c9e" providerId="ADAL" clId="{C7C0EE5E-0408-4A1E-86AA-DBD4BEB02794}" dt="2019-01-31T15:55:28.305" v="3011" actId="478"/>
          <ac:grpSpMkLst>
            <pc:docMk/>
            <pc:sldMk cId="36917022" sldId="360"/>
            <ac:grpSpMk id="41" creationId="{1646E510-8FAE-40BF-BFDC-AFBC9C4251C1}"/>
          </ac:grpSpMkLst>
        </pc:grpChg>
        <pc:grpChg chg="mod">
          <ac:chgData name="Ed Moss" userId="37722af9-4b31-4bb5-b8c0-b86874b49c9e" providerId="ADAL" clId="{C7C0EE5E-0408-4A1E-86AA-DBD4BEB02794}" dt="2019-01-31T15:04:11.935" v="1360" actId="1076"/>
          <ac:grpSpMkLst>
            <pc:docMk/>
            <pc:sldMk cId="36917022" sldId="360"/>
            <ac:grpSpMk id="42" creationId="{53594A5B-FF2D-4D15-8ABA-9F4F088815A2}"/>
          </ac:grpSpMkLst>
        </pc:grpChg>
        <pc:grpChg chg="mod">
          <ac:chgData name="Ed Moss" userId="37722af9-4b31-4bb5-b8c0-b86874b49c9e" providerId="ADAL" clId="{C7C0EE5E-0408-4A1E-86AA-DBD4BEB02794}" dt="2019-01-31T15:04:11.935" v="1360" actId="1076"/>
          <ac:grpSpMkLst>
            <pc:docMk/>
            <pc:sldMk cId="36917022" sldId="360"/>
            <ac:grpSpMk id="43" creationId="{5724BCDE-59B4-4E78-9A31-1813148F3DC0}"/>
          </ac:grpSpMkLst>
        </pc:grpChg>
        <pc:grpChg chg="add mod topLvl">
          <ac:chgData name="Ed Moss" userId="37722af9-4b31-4bb5-b8c0-b86874b49c9e" providerId="ADAL" clId="{C7C0EE5E-0408-4A1E-86AA-DBD4BEB02794}" dt="2019-01-31T15:07:39.032" v="1458" actId="164"/>
          <ac:grpSpMkLst>
            <pc:docMk/>
            <pc:sldMk cId="36917022" sldId="360"/>
            <ac:grpSpMk id="50" creationId="{8CB8196D-5B80-4D45-864A-5364BB7BFE73}"/>
          </ac:grpSpMkLst>
        </pc:grpChg>
        <pc:grpChg chg="mod">
          <ac:chgData name="Ed Moss" userId="37722af9-4b31-4bb5-b8c0-b86874b49c9e" providerId="ADAL" clId="{C7C0EE5E-0408-4A1E-86AA-DBD4BEB02794}" dt="2019-01-31T15:06:52.974" v="1438" actId="12788"/>
          <ac:grpSpMkLst>
            <pc:docMk/>
            <pc:sldMk cId="36917022" sldId="360"/>
            <ac:grpSpMk id="51" creationId="{1C75292A-4E17-496D-B12E-CCFDF711676A}"/>
          </ac:grpSpMkLst>
        </pc:grpChg>
        <pc:grpChg chg="mod">
          <ac:chgData name="Ed Moss" userId="37722af9-4b31-4bb5-b8c0-b86874b49c9e" providerId="ADAL" clId="{C7C0EE5E-0408-4A1E-86AA-DBD4BEB02794}" dt="2019-01-31T15:06:52.974" v="1438" actId="12788"/>
          <ac:grpSpMkLst>
            <pc:docMk/>
            <pc:sldMk cId="36917022" sldId="360"/>
            <ac:grpSpMk id="52" creationId="{D97B5CA3-6D19-4EBD-AF96-4EB7E9F12065}"/>
          </ac:grpSpMkLst>
        </pc:grpChg>
        <pc:grpChg chg="mod">
          <ac:chgData name="Ed Moss" userId="37722af9-4b31-4bb5-b8c0-b86874b49c9e" providerId="ADAL" clId="{C7C0EE5E-0408-4A1E-86AA-DBD4BEB02794}" dt="2019-01-31T15:06:52.974" v="1438" actId="12788"/>
          <ac:grpSpMkLst>
            <pc:docMk/>
            <pc:sldMk cId="36917022" sldId="360"/>
            <ac:grpSpMk id="53" creationId="{3D12952F-8883-4078-A4E3-C048BF38C9AC}"/>
          </ac:grpSpMkLst>
        </pc:grpChg>
        <pc:grpChg chg="add del mod">
          <ac:chgData name="Ed Moss" userId="37722af9-4b31-4bb5-b8c0-b86874b49c9e" providerId="ADAL" clId="{C7C0EE5E-0408-4A1E-86AA-DBD4BEB02794}" dt="2019-01-31T15:55:28.305" v="3011" actId="478"/>
          <ac:grpSpMkLst>
            <pc:docMk/>
            <pc:sldMk cId="36917022" sldId="360"/>
            <ac:grpSpMk id="82" creationId="{6A8DB8E9-B96A-424D-97C5-DE537DD6A2C8}"/>
          </ac:grpSpMkLst>
        </pc:grpChg>
        <pc:grpChg chg="mod">
          <ac:chgData name="Ed Moss" userId="37722af9-4b31-4bb5-b8c0-b86874b49c9e" providerId="ADAL" clId="{C7C0EE5E-0408-4A1E-86AA-DBD4BEB02794}" dt="2019-01-31T15:04:11.935" v="1360" actId="1076"/>
          <ac:grpSpMkLst>
            <pc:docMk/>
            <pc:sldMk cId="36917022" sldId="360"/>
            <ac:grpSpMk id="83" creationId="{BA2E8C53-6D40-427D-9C80-AC607BDB9A88}"/>
          </ac:grpSpMkLst>
        </pc:grpChg>
        <pc:grpChg chg="mod">
          <ac:chgData name="Ed Moss" userId="37722af9-4b31-4bb5-b8c0-b86874b49c9e" providerId="ADAL" clId="{C7C0EE5E-0408-4A1E-86AA-DBD4BEB02794}" dt="2019-01-31T15:04:11.935" v="1360" actId="1076"/>
          <ac:grpSpMkLst>
            <pc:docMk/>
            <pc:sldMk cId="36917022" sldId="360"/>
            <ac:grpSpMk id="84" creationId="{A9E55370-4AD7-47C6-9365-0E585B264ED0}"/>
          </ac:grpSpMkLst>
        </pc:grpChg>
        <pc:grpChg chg="mod">
          <ac:chgData name="Ed Moss" userId="37722af9-4b31-4bb5-b8c0-b86874b49c9e" providerId="ADAL" clId="{C7C0EE5E-0408-4A1E-86AA-DBD4BEB02794}" dt="2019-01-31T15:04:11.935" v="1360" actId="1076"/>
          <ac:grpSpMkLst>
            <pc:docMk/>
            <pc:sldMk cId="36917022" sldId="360"/>
            <ac:grpSpMk id="85" creationId="{28FF695C-D8E2-453B-B43E-CB7695036828}"/>
          </ac:grpSpMkLst>
        </pc:grpChg>
        <pc:grpChg chg="mod">
          <ac:chgData name="Ed Moss" userId="37722af9-4b31-4bb5-b8c0-b86874b49c9e" providerId="ADAL" clId="{C7C0EE5E-0408-4A1E-86AA-DBD4BEB02794}" dt="2019-01-31T15:04:11.935" v="1360" actId="1076"/>
          <ac:grpSpMkLst>
            <pc:docMk/>
            <pc:sldMk cId="36917022" sldId="360"/>
            <ac:grpSpMk id="86" creationId="{FDF27420-BA37-4373-9AE4-D88406B4C7B5}"/>
          </ac:grpSpMkLst>
        </pc:grpChg>
        <pc:graphicFrameChg chg="add del mod">
          <ac:chgData name="Ed Moss" userId="37722af9-4b31-4bb5-b8c0-b86874b49c9e" providerId="ADAL" clId="{C7C0EE5E-0408-4A1E-86AA-DBD4BEB02794}" dt="2019-01-31T15:55:28.305" v="3011" actId="478"/>
          <ac:graphicFrameMkLst>
            <pc:docMk/>
            <pc:sldMk cId="36917022" sldId="360"/>
            <ac:graphicFrameMk id="6" creationId="{A05F3D56-20F6-47A4-B9BE-8F13CD425683}"/>
          </ac:graphicFrameMkLst>
        </pc:graphicFrameChg>
        <pc:graphicFrameChg chg="add del mod">
          <ac:chgData name="Ed Moss" userId="37722af9-4b31-4bb5-b8c0-b86874b49c9e" providerId="ADAL" clId="{C7C0EE5E-0408-4A1E-86AA-DBD4BEB02794}" dt="2019-01-31T15:55:28.305" v="3011" actId="478"/>
          <ac:graphicFrameMkLst>
            <pc:docMk/>
            <pc:sldMk cId="36917022" sldId="360"/>
            <ac:graphicFrameMk id="25" creationId="{6F52D8CE-870A-4B4D-91A2-1FED0ECE6EB8}"/>
          </ac:graphicFrameMkLst>
        </pc:graphicFrameChg>
        <pc:graphicFrameChg chg="add del mod modGraphic">
          <ac:chgData name="Ed Moss" userId="37722af9-4b31-4bb5-b8c0-b86874b49c9e" providerId="ADAL" clId="{C7C0EE5E-0408-4A1E-86AA-DBD4BEB02794}" dt="2019-01-31T15:55:28.305" v="3011" actId="478"/>
          <ac:graphicFrameMkLst>
            <pc:docMk/>
            <pc:sldMk cId="36917022" sldId="360"/>
            <ac:graphicFrameMk id="26" creationId="{1AF89DB1-3EAB-45AC-85EA-AE143FFEF3DC}"/>
          </ac:graphicFrameMkLst>
        </pc:graphicFrameChg>
        <pc:graphicFrameChg chg="add mod modGraphic">
          <ac:chgData name="Ed Moss" userId="37722af9-4b31-4bb5-b8c0-b86874b49c9e" providerId="ADAL" clId="{C7C0EE5E-0408-4A1E-86AA-DBD4BEB02794}" dt="2019-01-31T15:08:25.694" v="1490" actId="1035"/>
          <ac:graphicFrameMkLst>
            <pc:docMk/>
            <pc:sldMk cId="36917022" sldId="360"/>
            <ac:graphicFrameMk id="27" creationId="{CA8AB544-BA87-46CC-9AC6-0D522D1AC3CB}"/>
          </ac:graphicFrameMkLst>
        </pc:graphicFrameChg>
        <pc:graphicFrameChg chg="add del mod">
          <ac:chgData name="Ed Moss" userId="37722af9-4b31-4bb5-b8c0-b86874b49c9e" providerId="ADAL" clId="{C7C0EE5E-0408-4A1E-86AA-DBD4BEB02794}" dt="2019-01-31T15:55:28.305" v="3011" actId="478"/>
          <ac:graphicFrameMkLst>
            <pc:docMk/>
            <pc:sldMk cId="36917022" sldId="360"/>
            <ac:graphicFrameMk id="28" creationId="{234980C8-D561-4B1F-9928-1997A7BF01BE}"/>
          </ac:graphicFrameMkLst>
        </pc:graphicFrameChg>
        <pc:graphicFrameChg chg="add del mod">
          <ac:chgData name="Ed Moss" userId="37722af9-4b31-4bb5-b8c0-b86874b49c9e" providerId="ADAL" clId="{C7C0EE5E-0408-4A1E-86AA-DBD4BEB02794}" dt="2019-01-31T15:55:28.305" v="3011" actId="478"/>
          <ac:graphicFrameMkLst>
            <pc:docMk/>
            <pc:sldMk cId="36917022" sldId="360"/>
            <ac:graphicFrameMk id="29" creationId="{CEC1B48F-EE49-4787-8F4E-03DC9FB5802F}"/>
          </ac:graphicFrameMkLst>
        </pc:graphicFrameChg>
        <pc:graphicFrameChg chg="add del mod">
          <ac:chgData name="Ed Moss" userId="37722af9-4b31-4bb5-b8c0-b86874b49c9e" providerId="ADAL" clId="{C7C0EE5E-0408-4A1E-86AA-DBD4BEB02794}" dt="2019-01-31T15:55:28.305" v="3011" actId="478"/>
          <ac:graphicFrameMkLst>
            <pc:docMk/>
            <pc:sldMk cId="36917022" sldId="360"/>
            <ac:graphicFrameMk id="39" creationId="{776F92D9-3862-4639-98CD-35899E8CBBA4}"/>
          </ac:graphicFrameMkLst>
        </pc:graphicFrameChg>
        <pc:graphicFrameChg chg="add del mod">
          <ac:chgData name="Ed Moss" userId="37722af9-4b31-4bb5-b8c0-b86874b49c9e" providerId="ADAL" clId="{C7C0EE5E-0408-4A1E-86AA-DBD4BEB02794}" dt="2019-01-31T15:55:28.305" v="3011" actId="478"/>
          <ac:graphicFrameMkLst>
            <pc:docMk/>
            <pc:sldMk cId="36917022" sldId="360"/>
            <ac:graphicFrameMk id="40" creationId="{88C557EF-593F-49C1-97DF-52E72D44EC65}"/>
          </ac:graphicFrameMkLst>
        </pc:graphicFrameChg>
      </pc:sldChg>
      <pc:sldChg chg="addSp delSp modSp">
        <pc:chgData name="Ed Moss" userId="37722af9-4b31-4bb5-b8c0-b86874b49c9e" providerId="ADAL" clId="{C7C0EE5E-0408-4A1E-86AA-DBD4BEB02794}" dt="2019-01-31T15:39:49.871" v="2341"/>
        <pc:sldMkLst>
          <pc:docMk/>
          <pc:sldMk cId="1669721746" sldId="365"/>
        </pc:sldMkLst>
        <pc:spChg chg="add del mod">
          <ac:chgData name="Ed Moss" userId="37722af9-4b31-4bb5-b8c0-b86874b49c9e" providerId="ADAL" clId="{C7C0EE5E-0408-4A1E-86AA-DBD4BEB02794}" dt="2019-01-31T15:03:31.405" v="1355" actId="478"/>
          <ac:spMkLst>
            <pc:docMk/>
            <pc:sldMk cId="1669721746" sldId="365"/>
            <ac:spMk id="2" creationId="{9EF9F461-5E65-4261-A2C2-6408000ABAE4}"/>
          </ac:spMkLst>
        </pc:spChg>
        <pc:spChg chg="add mod topLvl">
          <ac:chgData name="Ed Moss" userId="37722af9-4b31-4bb5-b8c0-b86874b49c9e" providerId="ADAL" clId="{C7C0EE5E-0408-4A1E-86AA-DBD4BEB02794}" dt="2019-01-31T14:49:34.304" v="795" actId="12789"/>
          <ac:spMkLst>
            <pc:docMk/>
            <pc:sldMk cId="1669721746" sldId="365"/>
            <ac:spMk id="10" creationId="{AACFA50C-C970-4DBA-9935-66582DB20946}"/>
          </ac:spMkLst>
        </pc:spChg>
        <pc:spChg chg="mod topLvl">
          <ac:chgData name="Ed Moss" userId="37722af9-4b31-4bb5-b8c0-b86874b49c9e" providerId="ADAL" clId="{C7C0EE5E-0408-4A1E-86AA-DBD4BEB02794}" dt="2019-01-31T14:49:21.671" v="768" actId="165"/>
          <ac:spMkLst>
            <pc:docMk/>
            <pc:sldMk cId="1669721746" sldId="365"/>
            <ac:spMk id="16" creationId="{E5D30178-B5C4-463C-82B9-0940C27CCA99}"/>
          </ac:spMkLst>
        </pc:spChg>
        <pc:spChg chg="mod">
          <ac:chgData name="Ed Moss" userId="37722af9-4b31-4bb5-b8c0-b86874b49c9e" providerId="ADAL" clId="{C7C0EE5E-0408-4A1E-86AA-DBD4BEB02794}" dt="2019-01-31T15:38:09.770" v="2335" actId="120"/>
          <ac:spMkLst>
            <pc:docMk/>
            <pc:sldMk cId="1669721746" sldId="365"/>
            <ac:spMk id="19" creationId="{5252A847-DE45-4FA3-A1F8-EEBEB845FF8E}"/>
          </ac:spMkLst>
        </pc:spChg>
        <pc:spChg chg="mod topLvl">
          <ac:chgData name="Ed Moss" userId="37722af9-4b31-4bb5-b8c0-b86874b49c9e" providerId="ADAL" clId="{C7C0EE5E-0408-4A1E-86AA-DBD4BEB02794}" dt="2019-01-31T13:37:13.760" v="371" actId="164"/>
          <ac:spMkLst>
            <pc:docMk/>
            <pc:sldMk cId="1669721746" sldId="365"/>
            <ac:spMk id="23" creationId="{9663E176-DA71-4A9B-8E72-6F943DB7BEE5}"/>
          </ac:spMkLst>
        </pc:spChg>
        <pc:spChg chg="mod topLvl">
          <ac:chgData name="Ed Moss" userId="37722af9-4b31-4bb5-b8c0-b86874b49c9e" providerId="ADAL" clId="{C7C0EE5E-0408-4A1E-86AA-DBD4BEB02794}" dt="2019-01-31T13:37:13.760" v="371" actId="164"/>
          <ac:spMkLst>
            <pc:docMk/>
            <pc:sldMk cId="1669721746" sldId="365"/>
            <ac:spMk id="24" creationId="{01962B53-EAE6-4537-98E8-370F6444C0F9}"/>
          </ac:spMkLst>
        </pc:spChg>
        <pc:spChg chg="mod topLvl">
          <ac:chgData name="Ed Moss" userId="37722af9-4b31-4bb5-b8c0-b86874b49c9e" providerId="ADAL" clId="{C7C0EE5E-0408-4A1E-86AA-DBD4BEB02794}" dt="2019-01-31T13:37:13.760" v="371" actId="164"/>
          <ac:spMkLst>
            <pc:docMk/>
            <pc:sldMk cId="1669721746" sldId="365"/>
            <ac:spMk id="25" creationId="{6A3658E4-BC77-439A-82D5-D5FADC9846AF}"/>
          </ac:spMkLst>
        </pc:spChg>
        <pc:spChg chg="mod topLvl">
          <ac:chgData name="Ed Moss" userId="37722af9-4b31-4bb5-b8c0-b86874b49c9e" providerId="ADAL" clId="{C7C0EE5E-0408-4A1E-86AA-DBD4BEB02794}" dt="2019-01-31T13:37:10.048" v="368" actId="164"/>
          <ac:spMkLst>
            <pc:docMk/>
            <pc:sldMk cId="1669721746" sldId="365"/>
            <ac:spMk id="26" creationId="{FF91A44E-1870-4162-9E6A-332BD251A74C}"/>
          </ac:spMkLst>
        </pc:spChg>
        <pc:spChg chg="mod topLvl">
          <ac:chgData name="Ed Moss" userId="37722af9-4b31-4bb5-b8c0-b86874b49c9e" providerId="ADAL" clId="{C7C0EE5E-0408-4A1E-86AA-DBD4BEB02794}" dt="2019-01-31T13:37:10.048" v="368" actId="164"/>
          <ac:spMkLst>
            <pc:docMk/>
            <pc:sldMk cId="1669721746" sldId="365"/>
            <ac:spMk id="27" creationId="{D4E3FD39-E7AE-4C4E-A1C2-E38ADF9E6379}"/>
          </ac:spMkLst>
        </pc:spChg>
        <pc:spChg chg="mod topLvl">
          <ac:chgData name="Ed Moss" userId="37722af9-4b31-4bb5-b8c0-b86874b49c9e" providerId="ADAL" clId="{C7C0EE5E-0408-4A1E-86AA-DBD4BEB02794}" dt="2019-01-31T13:37:10.048" v="368" actId="164"/>
          <ac:spMkLst>
            <pc:docMk/>
            <pc:sldMk cId="1669721746" sldId="365"/>
            <ac:spMk id="28" creationId="{07FA38A3-99DD-4453-ADEF-5FB6D5D892CB}"/>
          </ac:spMkLst>
        </pc:spChg>
        <pc:spChg chg="mod topLvl">
          <ac:chgData name="Ed Moss" userId="37722af9-4b31-4bb5-b8c0-b86874b49c9e" providerId="ADAL" clId="{C7C0EE5E-0408-4A1E-86AA-DBD4BEB02794}" dt="2019-01-31T13:37:07.753" v="367" actId="164"/>
          <ac:spMkLst>
            <pc:docMk/>
            <pc:sldMk cId="1669721746" sldId="365"/>
            <ac:spMk id="29" creationId="{994E77D3-49C5-4B19-9897-C52CF8F45971}"/>
          </ac:spMkLst>
        </pc:spChg>
        <pc:spChg chg="mod topLvl">
          <ac:chgData name="Ed Moss" userId="37722af9-4b31-4bb5-b8c0-b86874b49c9e" providerId="ADAL" clId="{C7C0EE5E-0408-4A1E-86AA-DBD4BEB02794}" dt="2019-01-31T13:37:07.753" v="367" actId="164"/>
          <ac:spMkLst>
            <pc:docMk/>
            <pc:sldMk cId="1669721746" sldId="365"/>
            <ac:spMk id="30" creationId="{1F8E8F01-41E6-4C18-8B58-82A6A681BF86}"/>
          </ac:spMkLst>
        </pc:spChg>
        <pc:spChg chg="mod topLvl">
          <ac:chgData name="Ed Moss" userId="37722af9-4b31-4bb5-b8c0-b86874b49c9e" providerId="ADAL" clId="{C7C0EE5E-0408-4A1E-86AA-DBD4BEB02794}" dt="2019-01-31T13:37:07.753" v="367" actId="164"/>
          <ac:spMkLst>
            <pc:docMk/>
            <pc:sldMk cId="1669721746" sldId="365"/>
            <ac:spMk id="31" creationId="{B4A9BA96-F022-4283-8DF7-C192C78444EA}"/>
          </ac:spMkLst>
        </pc:spChg>
        <pc:spChg chg="mod topLvl">
          <ac:chgData name="Ed Moss" userId="37722af9-4b31-4bb5-b8c0-b86874b49c9e" providerId="ADAL" clId="{C7C0EE5E-0408-4A1E-86AA-DBD4BEB02794}" dt="2019-01-31T13:37:05.475" v="366" actId="164"/>
          <ac:spMkLst>
            <pc:docMk/>
            <pc:sldMk cId="1669721746" sldId="365"/>
            <ac:spMk id="32" creationId="{316D5A67-E153-4E90-973B-29D026F941CD}"/>
          </ac:spMkLst>
        </pc:spChg>
        <pc:spChg chg="mod topLvl">
          <ac:chgData name="Ed Moss" userId="37722af9-4b31-4bb5-b8c0-b86874b49c9e" providerId="ADAL" clId="{C7C0EE5E-0408-4A1E-86AA-DBD4BEB02794}" dt="2019-01-31T13:37:05.475" v="366" actId="164"/>
          <ac:spMkLst>
            <pc:docMk/>
            <pc:sldMk cId="1669721746" sldId="365"/>
            <ac:spMk id="33" creationId="{29F0FFCF-0FC3-4A9E-B137-3CF594FE30DB}"/>
          </ac:spMkLst>
        </pc:spChg>
        <pc:spChg chg="mod topLvl">
          <ac:chgData name="Ed Moss" userId="37722af9-4b31-4bb5-b8c0-b86874b49c9e" providerId="ADAL" clId="{C7C0EE5E-0408-4A1E-86AA-DBD4BEB02794}" dt="2019-01-31T13:37:05.475" v="366" actId="164"/>
          <ac:spMkLst>
            <pc:docMk/>
            <pc:sldMk cId="1669721746" sldId="365"/>
            <ac:spMk id="34" creationId="{2846A8A8-3A9A-43F7-B18B-F32F7C95D08C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37" creationId="{B002890F-78FB-4442-994A-C284E11F0DAE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38" creationId="{C2AAD3B2-3A0D-4291-A57F-E0970FAFB5CE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39" creationId="{64114DB3-321A-4023-8B95-7451836E840D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40" creationId="{65586F29-9732-4C4A-836A-F9858EE49801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41" creationId="{146C26A0-7E15-4287-B7C9-235E64EFF06A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42" creationId="{45381AB4-308B-4B8F-82FB-4495AA9E41DD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43" creationId="{B3ED5B28-5AFF-470F-B89B-66374C83F6A8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44" creationId="{26FD3188-81F0-400B-B07B-2CA236951B71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45" creationId="{9CEB4DBC-0C91-415C-A8FD-43EEB5C4CC6C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46" creationId="{3C3A8F46-8C1B-4925-A8AB-675171516CD1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47" creationId="{A7C9024B-E389-4DD7-A767-0D2F58F98313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48" creationId="{79F77CEA-B453-4F1E-8D8E-B461337DF886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49" creationId="{EB01173B-620C-412F-A144-E787C70CF10C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52" creationId="{2FD3B8D0-450F-4375-9EE0-28B413F09559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53" creationId="{3A786910-3AB3-4EF9-ACC4-82E427191CC1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54" creationId="{000C0AC4-9A98-40DD-A43A-F8D475BD9C22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55" creationId="{E14A39F8-01AC-4D6A-85D9-EC43920154D8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56" creationId="{0F022546-70A9-4044-8DF9-B7FCF44ED364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57" creationId="{2E7D0139-F834-4C13-B0E7-A005E065BC98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58" creationId="{DF5DA0C9-4D9E-4910-98EA-F8225A9DD570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59" creationId="{3E8A38D9-D9B1-4245-B552-1F73F864F249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60" creationId="{A6FE9BB3-7BF9-4A84-A005-8BCA8B24FA34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61" creationId="{F1247EB0-E410-450B-B3BD-1335F88027E6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62" creationId="{4D5D0B1B-C3BB-47D1-B502-05C4E5ADAB53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63" creationId="{8CF74D40-9292-4BF7-96C8-6AB60502CE43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64" creationId="{EE7D7AA5-008A-4806-9AC6-882392625CCB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65" creationId="{A6979337-B755-4384-ACBC-DBC282E4ECAB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66" creationId="{C577949B-E5A0-442C-9A55-E47C450DDD36}"/>
          </ac:spMkLst>
        </pc:spChg>
        <pc:spChg chg="del mod topLvl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67" creationId="{C4E740AE-4A42-4D0A-8C0C-303EA22F729F}"/>
          </ac:spMkLst>
        </pc:spChg>
        <pc:spChg chg="add mod topLvl">
          <ac:chgData name="Ed Moss" userId="37722af9-4b31-4bb5-b8c0-b86874b49c9e" providerId="ADAL" clId="{C7C0EE5E-0408-4A1E-86AA-DBD4BEB02794}" dt="2019-01-31T14:49:34.304" v="795" actId="12789"/>
          <ac:spMkLst>
            <pc:docMk/>
            <pc:sldMk cId="1669721746" sldId="365"/>
            <ac:spMk id="68" creationId="{E9080E7E-1F10-4186-AB7E-4C07F909E92B}"/>
          </ac:spMkLst>
        </pc:spChg>
        <pc:spChg chg="mod">
          <ac:chgData name="Ed Moss" userId="37722af9-4b31-4bb5-b8c0-b86874b49c9e" providerId="ADAL" clId="{C7C0EE5E-0408-4A1E-86AA-DBD4BEB02794}" dt="2019-01-31T13:38:21.692" v="395" actId="403"/>
          <ac:spMkLst>
            <pc:docMk/>
            <pc:sldMk cId="1669721746" sldId="365"/>
            <ac:spMk id="71" creationId="{E72A2352-2510-49A0-8D5A-78F677D3051D}"/>
          </ac:spMkLst>
        </pc:spChg>
        <pc:spChg chg="mod">
          <ac:chgData name="Ed Moss" userId="37722af9-4b31-4bb5-b8c0-b86874b49c9e" providerId="ADAL" clId="{C7C0EE5E-0408-4A1E-86AA-DBD4BEB02794}" dt="2019-01-31T13:38:24.538" v="396" actId="403"/>
          <ac:spMkLst>
            <pc:docMk/>
            <pc:sldMk cId="1669721746" sldId="365"/>
            <ac:spMk id="72" creationId="{09F7311F-58DA-4B3E-8E9E-41E22A268425}"/>
          </ac:spMkLst>
        </pc:spChg>
        <pc:spChg chg="add del mod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78" creationId="{CC6550C0-EB88-43E7-9420-CF23781B7E40}"/>
          </ac:spMkLst>
        </pc:spChg>
        <pc:spChg chg="add del mod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134" creationId="{333E4D5F-067B-48E9-A82E-58C591977D9A}"/>
          </ac:spMkLst>
        </pc:spChg>
        <pc:spChg chg="add del mod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135" creationId="{83B0A87F-6909-48CF-81B7-D8E769123549}"/>
          </ac:spMkLst>
        </pc:spChg>
        <pc:spChg chg="add del mod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136" creationId="{E9C8E97A-7DBA-4DB2-AE0E-72902FF638BF}"/>
          </ac:spMkLst>
        </pc:spChg>
        <pc:spChg chg="add del mod">
          <ac:chgData name="Ed Moss" userId="37722af9-4b31-4bb5-b8c0-b86874b49c9e" providerId="ADAL" clId="{C7C0EE5E-0408-4A1E-86AA-DBD4BEB02794}" dt="2019-01-31T13:29:33.570" v="262" actId="478"/>
          <ac:spMkLst>
            <pc:docMk/>
            <pc:sldMk cId="1669721746" sldId="365"/>
            <ac:spMk id="137" creationId="{775CC38D-6F1C-4522-89DA-FCE213E3DB6C}"/>
          </ac:spMkLst>
        </pc:spChg>
        <pc:spChg chg="add del mod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138" creationId="{4E464B5B-5038-4DBB-A366-F1D134AD5290}"/>
          </ac:spMkLst>
        </pc:spChg>
        <pc:spChg chg="add del mod">
          <ac:chgData name="Ed Moss" userId="37722af9-4b31-4bb5-b8c0-b86874b49c9e" providerId="ADAL" clId="{C7C0EE5E-0408-4A1E-86AA-DBD4BEB02794}" dt="2019-01-31T15:03:29.672" v="1354" actId="478"/>
          <ac:spMkLst>
            <pc:docMk/>
            <pc:sldMk cId="1669721746" sldId="365"/>
            <ac:spMk id="139" creationId="{B0E8090F-C5A0-4A2D-AF1D-741ABF2E4544}"/>
          </ac:spMkLst>
        </pc:spChg>
        <pc:spChg chg="add mod">
          <ac:chgData name="Ed Moss" userId="37722af9-4b31-4bb5-b8c0-b86874b49c9e" providerId="ADAL" clId="{C7C0EE5E-0408-4A1E-86AA-DBD4BEB02794}" dt="2019-01-31T13:32:53.114" v="301" actId="164"/>
          <ac:spMkLst>
            <pc:docMk/>
            <pc:sldMk cId="1669721746" sldId="365"/>
            <ac:spMk id="140" creationId="{4CEA6FBF-7304-4B36-8E47-A9D40E513BC1}"/>
          </ac:spMkLst>
        </pc:spChg>
        <pc:spChg chg="add mod">
          <ac:chgData name="Ed Moss" userId="37722af9-4b31-4bb5-b8c0-b86874b49c9e" providerId="ADAL" clId="{C7C0EE5E-0408-4A1E-86AA-DBD4BEB02794}" dt="2019-01-31T13:32:53.114" v="301" actId="164"/>
          <ac:spMkLst>
            <pc:docMk/>
            <pc:sldMk cId="1669721746" sldId="365"/>
            <ac:spMk id="141" creationId="{F2B82682-336D-4ECC-934F-D3C1C761097B}"/>
          </ac:spMkLst>
        </pc:spChg>
        <pc:spChg chg="add mod">
          <ac:chgData name="Ed Moss" userId="37722af9-4b31-4bb5-b8c0-b86874b49c9e" providerId="ADAL" clId="{C7C0EE5E-0408-4A1E-86AA-DBD4BEB02794}" dt="2019-01-31T13:32:53.114" v="301" actId="164"/>
          <ac:spMkLst>
            <pc:docMk/>
            <pc:sldMk cId="1669721746" sldId="365"/>
            <ac:spMk id="142" creationId="{9015A8CB-83C3-4540-8BFE-853D0B00F480}"/>
          </ac:spMkLst>
        </pc:spChg>
        <pc:spChg chg="add mod">
          <ac:chgData name="Ed Moss" userId="37722af9-4b31-4bb5-b8c0-b86874b49c9e" providerId="ADAL" clId="{C7C0EE5E-0408-4A1E-86AA-DBD4BEB02794}" dt="2019-01-31T13:32:53.114" v="301" actId="164"/>
          <ac:spMkLst>
            <pc:docMk/>
            <pc:sldMk cId="1669721746" sldId="365"/>
            <ac:spMk id="143" creationId="{9C3E9D64-923E-40AA-9367-A14BF8FE68A7}"/>
          </ac:spMkLst>
        </pc:spChg>
        <pc:spChg chg="add mod">
          <ac:chgData name="Ed Moss" userId="37722af9-4b31-4bb5-b8c0-b86874b49c9e" providerId="ADAL" clId="{C7C0EE5E-0408-4A1E-86AA-DBD4BEB02794}" dt="2019-01-31T13:32:53.114" v="301" actId="164"/>
          <ac:spMkLst>
            <pc:docMk/>
            <pc:sldMk cId="1669721746" sldId="365"/>
            <ac:spMk id="144" creationId="{A96B19CE-50DF-4B8B-8EE6-5793BB107434}"/>
          </ac:spMkLst>
        </pc:spChg>
        <pc:spChg chg="add mod">
          <ac:chgData name="Ed Moss" userId="37722af9-4b31-4bb5-b8c0-b86874b49c9e" providerId="ADAL" clId="{C7C0EE5E-0408-4A1E-86AA-DBD4BEB02794}" dt="2019-01-31T13:32:53.114" v="301" actId="164"/>
          <ac:spMkLst>
            <pc:docMk/>
            <pc:sldMk cId="1669721746" sldId="365"/>
            <ac:spMk id="145" creationId="{4BC5184E-E2D8-470C-AF2F-13A6737003DB}"/>
          </ac:spMkLst>
        </pc:spChg>
        <pc:spChg chg="add mod topLvl">
          <ac:chgData name="Ed Moss" userId="37722af9-4b31-4bb5-b8c0-b86874b49c9e" providerId="ADAL" clId="{C7C0EE5E-0408-4A1E-86AA-DBD4BEB02794}" dt="2019-01-31T14:53:51.316" v="910" actId="555"/>
          <ac:spMkLst>
            <pc:docMk/>
            <pc:sldMk cId="1669721746" sldId="365"/>
            <ac:spMk id="154" creationId="{92CDE7BA-2DA5-4833-9122-42132D7D1A4C}"/>
          </ac:spMkLst>
        </pc:spChg>
        <pc:spChg chg="add del mod">
          <ac:chgData name="Ed Moss" userId="37722af9-4b31-4bb5-b8c0-b86874b49c9e" providerId="ADAL" clId="{C7C0EE5E-0408-4A1E-86AA-DBD4BEB02794}" dt="2019-01-31T14:42:55.678" v="674" actId="478"/>
          <ac:spMkLst>
            <pc:docMk/>
            <pc:sldMk cId="1669721746" sldId="365"/>
            <ac:spMk id="155" creationId="{4ACAEC4E-369B-4F3C-82B3-8FE30E9A8E83}"/>
          </ac:spMkLst>
        </pc:spChg>
        <pc:spChg chg="add del mod">
          <ac:chgData name="Ed Moss" userId="37722af9-4b31-4bb5-b8c0-b86874b49c9e" providerId="ADAL" clId="{C7C0EE5E-0408-4A1E-86AA-DBD4BEB02794}" dt="2019-01-31T13:37:24.869" v="375" actId="478"/>
          <ac:spMkLst>
            <pc:docMk/>
            <pc:sldMk cId="1669721746" sldId="365"/>
            <ac:spMk id="156" creationId="{BBFC319C-8619-4094-A3C7-0C2C0238755F}"/>
          </ac:spMkLst>
        </pc:spChg>
        <pc:spChg chg="add del mod">
          <ac:chgData name="Ed Moss" userId="37722af9-4b31-4bb5-b8c0-b86874b49c9e" providerId="ADAL" clId="{C7C0EE5E-0408-4A1E-86AA-DBD4BEB02794}" dt="2019-01-31T13:37:26.888" v="379" actId="478"/>
          <ac:spMkLst>
            <pc:docMk/>
            <pc:sldMk cId="1669721746" sldId="365"/>
            <ac:spMk id="157" creationId="{70960B61-8FDE-4137-97DB-EE49FE60303F}"/>
          </ac:spMkLst>
        </pc:spChg>
        <pc:spChg chg="add del mod">
          <ac:chgData name="Ed Moss" userId="37722af9-4b31-4bb5-b8c0-b86874b49c9e" providerId="ADAL" clId="{C7C0EE5E-0408-4A1E-86AA-DBD4BEB02794}" dt="2019-01-31T13:37:25.257" v="376" actId="478"/>
          <ac:spMkLst>
            <pc:docMk/>
            <pc:sldMk cId="1669721746" sldId="365"/>
            <ac:spMk id="158" creationId="{5591C9FF-E998-47B5-AD24-137D385E4F0F}"/>
          </ac:spMkLst>
        </pc:spChg>
        <pc:spChg chg="add del mod">
          <ac:chgData name="Ed Moss" userId="37722af9-4b31-4bb5-b8c0-b86874b49c9e" providerId="ADAL" clId="{C7C0EE5E-0408-4A1E-86AA-DBD4BEB02794}" dt="2019-01-31T13:37:25.859" v="377" actId="478"/>
          <ac:spMkLst>
            <pc:docMk/>
            <pc:sldMk cId="1669721746" sldId="365"/>
            <ac:spMk id="159" creationId="{71200548-6BF4-4837-AFA5-2CA6C5F81D2E}"/>
          </ac:spMkLst>
        </pc:spChg>
        <pc:spChg chg="add del mod">
          <ac:chgData name="Ed Moss" userId="37722af9-4b31-4bb5-b8c0-b86874b49c9e" providerId="ADAL" clId="{C7C0EE5E-0408-4A1E-86AA-DBD4BEB02794}" dt="2019-01-31T13:37:26.419" v="378" actId="478"/>
          <ac:spMkLst>
            <pc:docMk/>
            <pc:sldMk cId="1669721746" sldId="365"/>
            <ac:spMk id="160" creationId="{FCFD7091-3DF5-434E-AE21-CE6F92D5F755}"/>
          </ac:spMkLst>
        </pc:spChg>
        <pc:spChg chg="add mod topLvl">
          <ac:chgData name="Ed Moss" userId="37722af9-4b31-4bb5-b8c0-b86874b49c9e" providerId="ADAL" clId="{C7C0EE5E-0408-4A1E-86AA-DBD4BEB02794}" dt="2019-01-31T13:37:01.057" v="364" actId="164"/>
          <ac:spMkLst>
            <pc:docMk/>
            <pc:sldMk cId="1669721746" sldId="365"/>
            <ac:spMk id="161" creationId="{A009C39B-4F62-44DB-894F-0954C76A2BFF}"/>
          </ac:spMkLst>
        </pc:spChg>
        <pc:spChg chg="add mod topLvl">
          <ac:chgData name="Ed Moss" userId="37722af9-4b31-4bb5-b8c0-b86874b49c9e" providerId="ADAL" clId="{C7C0EE5E-0408-4A1E-86AA-DBD4BEB02794}" dt="2019-01-31T13:37:01.057" v="364" actId="164"/>
          <ac:spMkLst>
            <pc:docMk/>
            <pc:sldMk cId="1669721746" sldId="365"/>
            <ac:spMk id="162" creationId="{3C654515-C86C-4EFD-98A8-2F0FA0EAC7C9}"/>
          </ac:spMkLst>
        </pc:spChg>
        <pc:spChg chg="add mod topLvl">
          <ac:chgData name="Ed Moss" userId="37722af9-4b31-4bb5-b8c0-b86874b49c9e" providerId="ADAL" clId="{C7C0EE5E-0408-4A1E-86AA-DBD4BEB02794}" dt="2019-01-31T13:37:01.057" v="364" actId="164"/>
          <ac:spMkLst>
            <pc:docMk/>
            <pc:sldMk cId="1669721746" sldId="365"/>
            <ac:spMk id="163" creationId="{39B9CC91-6950-44F8-871C-28386323A4EE}"/>
          </ac:spMkLst>
        </pc:spChg>
        <pc:spChg chg="add mod topLvl">
          <ac:chgData name="Ed Moss" userId="37722af9-4b31-4bb5-b8c0-b86874b49c9e" providerId="ADAL" clId="{C7C0EE5E-0408-4A1E-86AA-DBD4BEB02794}" dt="2019-01-31T13:37:03.269" v="365" actId="164"/>
          <ac:spMkLst>
            <pc:docMk/>
            <pc:sldMk cId="1669721746" sldId="365"/>
            <ac:spMk id="164" creationId="{4D231403-74A4-4CE0-80C6-D274C3ED9ED2}"/>
          </ac:spMkLst>
        </pc:spChg>
        <pc:spChg chg="add mod topLvl">
          <ac:chgData name="Ed Moss" userId="37722af9-4b31-4bb5-b8c0-b86874b49c9e" providerId="ADAL" clId="{C7C0EE5E-0408-4A1E-86AA-DBD4BEB02794}" dt="2019-01-31T13:37:03.269" v="365" actId="164"/>
          <ac:spMkLst>
            <pc:docMk/>
            <pc:sldMk cId="1669721746" sldId="365"/>
            <ac:spMk id="165" creationId="{646D55DA-B3A9-453C-AA1D-F5418EAECFC6}"/>
          </ac:spMkLst>
        </pc:spChg>
        <pc:spChg chg="add mod topLvl">
          <ac:chgData name="Ed Moss" userId="37722af9-4b31-4bb5-b8c0-b86874b49c9e" providerId="ADAL" clId="{C7C0EE5E-0408-4A1E-86AA-DBD4BEB02794}" dt="2019-01-31T13:37:03.269" v="365" actId="164"/>
          <ac:spMkLst>
            <pc:docMk/>
            <pc:sldMk cId="1669721746" sldId="365"/>
            <ac:spMk id="166" creationId="{3646FC22-2EA0-4AB4-B7F4-2BA34523C6CE}"/>
          </ac:spMkLst>
        </pc:spChg>
        <pc:spChg chg="del mod topLvl">
          <ac:chgData name="Ed Moss" userId="37722af9-4b31-4bb5-b8c0-b86874b49c9e" providerId="ADAL" clId="{C7C0EE5E-0408-4A1E-86AA-DBD4BEB02794}" dt="2019-01-31T14:44:52.422" v="719" actId="478"/>
          <ac:spMkLst>
            <pc:docMk/>
            <pc:sldMk cId="1669721746" sldId="365"/>
            <ac:spMk id="183" creationId="{271BA7AD-AB44-4DA6-8A67-978C2B8C8A73}"/>
          </ac:spMkLst>
        </pc:spChg>
        <pc:spChg chg="mod topLvl">
          <ac:chgData name="Ed Moss" userId="37722af9-4b31-4bb5-b8c0-b86874b49c9e" providerId="ADAL" clId="{C7C0EE5E-0408-4A1E-86AA-DBD4BEB02794}" dt="2019-01-31T14:45:01.518" v="724" actId="164"/>
          <ac:spMkLst>
            <pc:docMk/>
            <pc:sldMk cId="1669721746" sldId="365"/>
            <ac:spMk id="184" creationId="{0D019649-5BD8-4A62-A22E-63E706B19703}"/>
          </ac:spMkLst>
        </pc:spChg>
        <pc:spChg chg="mod topLvl">
          <ac:chgData name="Ed Moss" userId="37722af9-4b31-4bb5-b8c0-b86874b49c9e" providerId="ADAL" clId="{C7C0EE5E-0408-4A1E-86AA-DBD4BEB02794}" dt="2019-01-31T14:45:01.518" v="724" actId="164"/>
          <ac:spMkLst>
            <pc:docMk/>
            <pc:sldMk cId="1669721746" sldId="365"/>
            <ac:spMk id="185" creationId="{1C3C4756-1049-4DB4-A936-12F8D76E8216}"/>
          </ac:spMkLst>
        </pc:spChg>
        <pc:spChg chg="del mod topLvl">
          <ac:chgData name="Ed Moss" userId="37722af9-4b31-4bb5-b8c0-b86874b49c9e" providerId="ADAL" clId="{C7C0EE5E-0408-4A1E-86AA-DBD4BEB02794}" dt="2019-01-31T14:44:52.422" v="719" actId="478"/>
          <ac:spMkLst>
            <pc:docMk/>
            <pc:sldMk cId="1669721746" sldId="365"/>
            <ac:spMk id="186" creationId="{9B3DCA1E-70E2-498F-984F-FAE2839ED63D}"/>
          </ac:spMkLst>
        </pc:spChg>
        <pc:spChg chg="mod topLvl">
          <ac:chgData name="Ed Moss" userId="37722af9-4b31-4bb5-b8c0-b86874b49c9e" providerId="ADAL" clId="{C7C0EE5E-0408-4A1E-86AA-DBD4BEB02794}" dt="2019-01-31T14:45:01.518" v="724" actId="164"/>
          <ac:spMkLst>
            <pc:docMk/>
            <pc:sldMk cId="1669721746" sldId="365"/>
            <ac:spMk id="187" creationId="{2E0314E9-DB22-4721-89FA-1D7A6768AAAB}"/>
          </ac:spMkLst>
        </pc:spChg>
        <pc:spChg chg="mod topLvl">
          <ac:chgData name="Ed Moss" userId="37722af9-4b31-4bb5-b8c0-b86874b49c9e" providerId="ADAL" clId="{C7C0EE5E-0408-4A1E-86AA-DBD4BEB02794}" dt="2019-01-31T14:45:01.518" v="724" actId="164"/>
          <ac:spMkLst>
            <pc:docMk/>
            <pc:sldMk cId="1669721746" sldId="365"/>
            <ac:spMk id="188" creationId="{B421D66D-FBCE-4033-AF61-92CDDFBA68FC}"/>
          </ac:spMkLst>
        </pc:spChg>
        <pc:spChg chg="del mod topLvl">
          <ac:chgData name="Ed Moss" userId="37722af9-4b31-4bb5-b8c0-b86874b49c9e" providerId="ADAL" clId="{C7C0EE5E-0408-4A1E-86AA-DBD4BEB02794}" dt="2019-01-31T14:44:55.213" v="723" actId="478"/>
          <ac:spMkLst>
            <pc:docMk/>
            <pc:sldMk cId="1669721746" sldId="365"/>
            <ac:spMk id="189" creationId="{F004FB35-BF12-4771-A36A-E7F4B5EB068B}"/>
          </ac:spMkLst>
        </pc:spChg>
        <pc:spChg chg="mod topLvl">
          <ac:chgData name="Ed Moss" userId="37722af9-4b31-4bb5-b8c0-b86874b49c9e" providerId="ADAL" clId="{C7C0EE5E-0408-4A1E-86AA-DBD4BEB02794}" dt="2019-01-31T14:45:01.518" v="724" actId="164"/>
          <ac:spMkLst>
            <pc:docMk/>
            <pc:sldMk cId="1669721746" sldId="365"/>
            <ac:spMk id="190" creationId="{EABABA47-A060-450D-8EF3-A0C77069355B}"/>
          </ac:spMkLst>
        </pc:spChg>
        <pc:spChg chg="mod topLvl">
          <ac:chgData name="Ed Moss" userId="37722af9-4b31-4bb5-b8c0-b86874b49c9e" providerId="ADAL" clId="{C7C0EE5E-0408-4A1E-86AA-DBD4BEB02794}" dt="2019-01-31T14:45:01.518" v="724" actId="164"/>
          <ac:spMkLst>
            <pc:docMk/>
            <pc:sldMk cId="1669721746" sldId="365"/>
            <ac:spMk id="191" creationId="{C4C62670-C5B0-4081-9B72-EBED6E55F356}"/>
          </ac:spMkLst>
        </pc:spChg>
        <pc:spChg chg="del mod topLvl">
          <ac:chgData name="Ed Moss" userId="37722af9-4b31-4bb5-b8c0-b86874b49c9e" providerId="ADAL" clId="{C7C0EE5E-0408-4A1E-86AA-DBD4BEB02794}" dt="2019-01-31T14:44:54.510" v="722" actId="478"/>
          <ac:spMkLst>
            <pc:docMk/>
            <pc:sldMk cId="1669721746" sldId="365"/>
            <ac:spMk id="192" creationId="{79C8F0EC-B43C-40A6-939C-0F66597190B5}"/>
          </ac:spMkLst>
        </pc:spChg>
        <pc:spChg chg="mod topLvl">
          <ac:chgData name="Ed Moss" userId="37722af9-4b31-4bb5-b8c0-b86874b49c9e" providerId="ADAL" clId="{C7C0EE5E-0408-4A1E-86AA-DBD4BEB02794}" dt="2019-01-31T14:45:01.518" v="724" actId="164"/>
          <ac:spMkLst>
            <pc:docMk/>
            <pc:sldMk cId="1669721746" sldId="365"/>
            <ac:spMk id="193" creationId="{D4B870A5-6247-4D0A-A70D-D26D15656684}"/>
          </ac:spMkLst>
        </pc:spChg>
        <pc:spChg chg="mod topLvl">
          <ac:chgData name="Ed Moss" userId="37722af9-4b31-4bb5-b8c0-b86874b49c9e" providerId="ADAL" clId="{C7C0EE5E-0408-4A1E-86AA-DBD4BEB02794}" dt="2019-01-31T14:45:01.518" v="724" actId="164"/>
          <ac:spMkLst>
            <pc:docMk/>
            <pc:sldMk cId="1669721746" sldId="365"/>
            <ac:spMk id="194" creationId="{498DB906-6768-432D-A8D8-FF905AE75292}"/>
          </ac:spMkLst>
        </pc:spChg>
        <pc:spChg chg="del mod topLvl">
          <ac:chgData name="Ed Moss" userId="37722af9-4b31-4bb5-b8c0-b86874b49c9e" providerId="ADAL" clId="{C7C0EE5E-0408-4A1E-86AA-DBD4BEB02794}" dt="2019-01-31T14:44:53.893" v="721" actId="478"/>
          <ac:spMkLst>
            <pc:docMk/>
            <pc:sldMk cId="1669721746" sldId="365"/>
            <ac:spMk id="195" creationId="{59BD753A-A4C0-4BCE-9044-BA043B04B680}"/>
          </ac:spMkLst>
        </pc:spChg>
        <pc:spChg chg="mod topLvl">
          <ac:chgData name="Ed Moss" userId="37722af9-4b31-4bb5-b8c0-b86874b49c9e" providerId="ADAL" clId="{C7C0EE5E-0408-4A1E-86AA-DBD4BEB02794}" dt="2019-01-31T14:45:01.518" v="724" actId="164"/>
          <ac:spMkLst>
            <pc:docMk/>
            <pc:sldMk cId="1669721746" sldId="365"/>
            <ac:spMk id="196" creationId="{BB2F61CD-CA18-426C-820D-0525F7A5C3F8}"/>
          </ac:spMkLst>
        </pc:spChg>
        <pc:spChg chg="mod topLvl">
          <ac:chgData name="Ed Moss" userId="37722af9-4b31-4bb5-b8c0-b86874b49c9e" providerId="ADAL" clId="{C7C0EE5E-0408-4A1E-86AA-DBD4BEB02794}" dt="2019-01-31T14:45:01.518" v="724" actId="164"/>
          <ac:spMkLst>
            <pc:docMk/>
            <pc:sldMk cId="1669721746" sldId="365"/>
            <ac:spMk id="197" creationId="{8D88376C-7FE0-49AF-8F83-8C1E609AD652}"/>
          </ac:spMkLst>
        </pc:spChg>
        <pc:spChg chg="del mod topLvl">
          <ac:chgData name="Ed Moss" userId="37722af9-4b31-4bb5-b8c0-b86874b49c9e" providerId="ADAL" clId="{C7C0EE5E-0408-4A1E-86AA-DBD4BEB02794}" dt="2019-01-31T14:44:53.237" v="720" actId="478"/>
          <ac:spMkLst>
            <pc:docMk/>
            <pc:sldMk cId="1669721746" sldId="365"/>
            <ac:spMk id="198" creationId="{0A5692F1-98AD-4D3D-B6B8-96F27E94421A}"/>
          </ac:spMkLst>
        </pc:spChg>
        <pc:spChg chg="mod topLvl">
          <ac:chgData name="Ed Moss" userId="37722af9-4b31-4bb5-b8c0-b86874b49c9e" providerId="ADAL" clId="{C7C0EE5E-0408-4A1E-86AA-DBD4BEB02794}" dt="2019-01-31T14:45:01.518" v="724" actId="164"/>
          <ac:spMkLst>
            <pc:docMk/>
            <pc:sldMk cId="1669721746" sldId="365"/>
            <ac:spMk id="199" creationId="{9C4F79F8-3585-4462-B73C-6C3697FAB5D5}"/>
          </ac:spMkLst>
        </pc:spChg>
        <pc:spChg chg="mod topLvl">
          <ac:chgData name="Ed Moss" userId="37722af9-4b31-4bb5-b8c0-b86874b49c9e" providerId="ADAL" clId="{C7C0EE5E-0408-4A1E-86AA-DBD4BEB02794}" dt="2019-01-31T14:45:01.518" v="724" actId="164"/>
          <ac:spMkLst>
            <pc:docMk/>
            <pc:sldMk cId="1669721746" sldId="365"/>
            <ac:spMk id="200" creationId="{921CF443-1D39-4E43-A61C-1F458190EB55}"/>
          </ac:spMkLst>
        </pc:spChg>
        <pc:spChg chg="mod topLvl">
          <ac:chgData name="Ed Moss" userId="37722af9-4b31-4bb5-b8c0-b86874b49c9e" providerId="ADAL" clId="{C7C0EE5E-0408-4A1E-86AA-DBD4BEB02794}" dt="2019-01-31T14:52:34.297" v="902" actId="165"/>
          <ac:spMkLst>
            <pc:docMk/>
            <pc:sldMk cId="1669721746" sldId="365"/>
            <ac:spMk id="208" creationId="{1AAE53BE-40C3-4F70-B4D9-AD971107F13E}"/>
          </ac:spMkLst>
        </pc:spChg>
        <pc:spChg chg="mod topLvl">
          <ac:chgData name="Ed Moss" userId="37722af9-4b31-4bb5-b8c0-b86874b49c9e" providerId="ADAL" clId="{C7C0EE5E-0408-4A1E-86AA-DBD4BEB02794}" dt="2019-01-31T14:52:34.297" v="902" actId="165"/>
          <ac:spMkLst>
            <pc:docMk/>
            <pc:sldMk cId="1669721746" sldId="365"/>
            <ac:spMk id="209" creationId="{0F3A9098-F38E-4A5E-A585-95FD757A1EDC}"/>
          </ac:spMkLst>
        </pc:spChg>
        <pc:spChg chg="mod topLvl">
          <ac:chgData name="Ed Moss" userId="37722af9-4b31-4bb5-b8c0-b86874b49c9e" providerId="ADAL" clId="{C7C0EE5E-0408-4A1E-86AA-DBD4BEB02794}" dt="2019-01-31T14:52:41.647" v="903" actId="164"/>
          <ac:spMkLst>
            <pc:docMk/>
            <pc:sldMk cId="1669721746" sldId="365"/>
            <ac:spMk id="210" creationId="{C76867FF-96E8-49A6-A972-D73CEF3EF5C5}"/>
          </ac:spMkLst>
        </pc:spChg>
        <pc:spChg chg="mod">
          <ac:chgData name="Ed Moss" userId="37722af9-4b31-4bb5-b8c0-b86874b49c9e" providerId="ADAL" clId="{C7C0EE5E-0408-4A1E-86AA-DBD4BEB02794}" dt="2019-01-31T13:37:37.896" v="386" actId="13822"/>
          <ac:spMkLst>
            <pc:docMk/>
            <pc:sldMk cId="1669721746" sldId="365"/>
            <ac:spMk id="211" creationId="{90380DC0-3A81-47A8-8F0A-98A70B430926}"/>
          </ac:spMkLst>
        </pc:spChg>
        <pc:spChg chg="mod">
          <ac:chgData name="Ed Moss" userId="37722af9-4b31-4bb5-b8c0-b86874b49c9e" providerId="ADAL" clId="{C7C0EE5E-0408-4A1E-86AA-DBD4BEB02794}" dt="2019-01-31T13:37:37.896" v="386" actId="13822"/>
          <ac:spMkLst>
            <pc:docMk/>
            <pc:sldMk cId="1669721746" sldId="365"/>
            <ac:spMk id="212" creationId="{9ED5F2E5-04DF-48D0-9818-BB3434D1EFE0}"/>
          </ac:spMkLst>
        </pc:spChg>
        <pc:spChg chg="mod">
          <ac:chgData name="Ed Moss" userId="37722af9-4b31-4bb5-b8c0-b86874b49c9e" providerId="ADAL" clId="{C7C0EE5E-0408-4A1E-86AA-DBD4BEB02794}" dt="2019-01-31T13:37:37.896" v="386" actId="13822"/>
          <ac:spMkLst>
            <pc:docMk/>
            <pc:sldMk cId="1669721746" sldId="365"/>
            <ac:spMk id="213" creationId="{627A3B6D-CC17-4D89-9C60-E1B1D1AD51FC}"/>
          </ac:spMkLst>
        </pc:spChg>
        <pc:spChg chg="mod topLvl">
          <ac:chgData name="Ed Moss" userId="37722af9-4b31-4bb5-b8c0-b86874b49c9e" providerId="ADAL" clId="{C7C0EE5E-0408-4A1E-86AA-DBD4BEB02794}" dt="2019-01-31T14:52:34.297" v="902" actId="165"/>
          <ac:spMkLst>
            <pc:docMk/>
            <pc:sldMk cId="1669721746" sldId="365"/>
            <ac:spMk id="214" creationId="{FF12FA13-CA54-4585-9C4A-55E4E0139ACB}"/>
          </ac:spMkLst>
        </pc:spChg>
        <pc:spChg chg="mod topLvl">
          <ac:chgData name="Ed Moss" userId="37722af9-4b31-4bb5-b8c0-b86874b49c9e" providerId="ADAL" clId="{C7C0EE5E-0408-4A1E-86AA-DBD4BEB02794}" dt="2019-01-31T14:52:34.297" v="902" actId="165"/>
          <ac:spMkLst>
            <pc:docMk/>
            <pc:sldMk cId="1669721746" sldId="365"/>
            <ac:spMk id="215" creationId="{FF652F17-BFA7-4EBE-A687-8F7BE8075D1B}"/>
          </ac:spMkLst>
        </pc:spChg>
        <pc:spChg chg="mod topLvl">
          <ac:chgData name="Ed Moss" userId="37722af9-4b31-4bb5-b8c0-b86874b49c9e" providerId="ADAL" clId="{C7C0EE5E-0408-4A1E-86AA-DBD4BEB02794}" dt="2019-01-31T14:52:41.647" v="903" actId="164"/>
          <ac:spMkLst>
            <pc:docMk/>
            <pc:sldMk cId="1669721746" sldId="365"/>
            <ac:spMk id="216" creationId="{E2C4E1C9-3FE3-4330-822C-9521BFA30749}"/>
          </ac:spMkLst>
        </pc:spChg>
        <pc:spChg chg="mod topLvl">
          <ac:chgData name="Ed Moss" userId="37722af9-4b31-4bb5-b8c0-b86874b49c9e" providerId="ADAL" clId="{C7C0EE5E-0408-4A1E-86AA-DBD4BEB02794}" dt="2019-01-31T14:52:34.297" v="902" actId="165"/>
          <ac:spMkLst>
            <pc:docMk/>
            <pc:sldMk cId="1669721746" sldId="365"/>
            <ac:spMk id="217" creationId="{9263D737-FAEA-4FE4-82AA-B8662D97C4FF}"/>
          </ac:spMkLst>
        </pc:spChg>
        <pc:spChg chg="mod topLvl">
          <ac:chgData name="Ed Moss" userId="37722af9-4b31-4bb5-b8c0-b86874b49c9e" providerId="ADAL" clId="{C7C0EE5E-0408-4A1E-86AA-DBD4BEB02794}" dt="2019-01-31T14:52:34.297" v="902" actId="165"/>
          <ac:spMkLst>
            <pc:docMk/>
            <pc:sldMk cId="1669721746" sldId="365"/>
            <ac:spMk id="218" creationId="{C14E671F-A89F-48DF-9774-37CE97441ADE}"/>
          </ac:spMkLst>
        </pc:spChg>
        <pc:spChg chg="mod topLvl">
          <ac:chgData name="Ed Moss" userId="37722af9-4b31-4bb5-b8c0-b86874b49c9e" providerId="ADAL" clId="{C7C0EE5E-0408-4A1E-86AA-DBD4BEB02794}" dt="2019-01-31T14:52:41.647" v="903" actId="164"/>
          <ac:spMkLst>
            <pc:docMk/>
            <pc:sldMk cId="1669721746" sldId="365"/>
            <ac:spMk id="219" creationId="{03AACE3E-C9E0-4096-ACDD-FCD8796F20BE}"/>
          </ac:spMkLst>
        </pc:spChg>
        <pc:spChg chg="mod topLvl">
          <ac:chgData name="Ed Moss" userId="37722af9-4b31-4bb5-b8c0-b86874b49c9e" providerId="ADAL" clId="{C7C0EE5E-0408-4A1E-86AA-DBD4BEB02794}" dt="2019-01-31T14:52:34.297" v="902" actId="165"/>
          <ac:spMkLst>
            <pc:docMk/>
            <pc:sldMk cId="1669721746" sldId="365"/>
            <ac:spMk id="220" creationId="{9CA67383-4B92-4748-AC84-9ED9CD06D8F0}"/>
          </ac:spMkLst>
        </pc:spChg>
        <pc:spChg chg="mod topLvl">
          <ac:chgData name="Ed Moss" userId="37722af9-4b31-4bb5-b8c0-b86874b49c9e" providerId="ADAL" clId="{C7C0EE5E-0408-4A1E-86AA-DBD4BEB02794}" dt="2019-01-31T14:52:34.297" v="902" actId="165"/>
          <ac:spMkLst>
            <pc:docMk/>
            <pc:sldMk cId="1669721746" sldId="365"/>
            <ac:spMk id="221" creationId="{27BBCDB7-3F59-4785-B4E0-87FF9A8CE552}"/>
          </ac:spMkLst>
        </pc:spChg>
        <pc:spChg chg="mod topLvl">
          <ac:chgData name="Ed Moss" userId="37722af9-4b31-4bb5-b8c0-b86874b49c9e" providerId="ADAL" clId="{C7C0EE5E-0408-4A1E-86AA-DBD4BEB02794}" dt="2019-01-31T14:52:41.647" v="903" actId="164"/>
          <ac:spMkLst>
            <pc:docMk/>
            <pc:sldMk cId="1669721746" sldId="365"/>
            <ac:spMk id="222" creationId="{5D438BDD-ED3C-4540-BC63-1E7A0A52A263}"/>
          </ac:spMkLst>
        </pc:spChg>
        <pc:spChg chg="mod topLvl">
          <ac:chgData name="Ed Moss" userId="37722af9-4b31-4bb5-b8c0-b86874b49c9e" providerId="ADAL" clId="{C7C0EE5E-0408-4A1E-86AA-DBD4BEB02794}" dt="2019-01-31T14:52:34.297" v="902" actId="165"/>
          <ac:spMkLst>
            <pc:docMk/>
            <pc:sldMk cId="1669721746" sldId="365"/>
            <ac:spMk id="223" creationId="{B712C996-2DB8-475F-967C-77FDCAF0707B}"/>
          </ac:spMkLst>
        </pc:spChg>
        <pc:spChg chg="mod topLvl">
          <ac:chgData name="Ed Moss" userId="37722af9-4b31-4bb5-b8c0-b86874b49c9e" providerId="ADAL" clId="{C7C0EE5E-0408-4A1E-86AA-DBD4BEB02794}" dt="2019-01-31T14:52:34.297" v="902" actId="165"/>
          <ac:spMkLst>
            <pc:docMk/>
            <pc:sldMk cId="1669721746" sldId="365"/>
            <ac:spMk id="224" creationId="{19BBAE67-71B9-4785-9496-4E5373D50415}"/>
          </ac:spMkLst>
        </pc:spChg>
        <pc:spChg chg="mod topLvl">
          <ac:chgData name="Ed Moss" userId="37722af9-4b31-4bb5-b8c0-b86874b49c9e" providerId="ADAL" clId="{C7C0EE5E-0408-4A1E-86AA-DBD4BEB02794}" dt="2019-01-31T14:52:41.647" v="903" actId="164"/>
          <ac:spMkLst>
            <pc:docMk/>
            <pc:sldMk cId="1669721746" sldId="365"/>
            <ac:spMk id="225" creationId="{B3D78A52-B6D8-49DA-8701-81417E468DCB}"/>
          </ac:spMkLst>
        </pc:spChg>
        <pc:spChg chg="add mod topLvl">
          <ac:chgData name="Ed Moss" userId="37722af9-4b31-4bb5-b8c0-b86874b49c9e" providerId="ADAL" clId="{C7C0EE5E-0408-4A1E-86AA-DBD4BEB02794}" dt="2019-01-31T14:53:51.316" v="910" actId="555"/>
          <ac:spMkLst>
            <pc:docMk/>
            <pc:sldMk cId="1669721746" sldId="365"/>
            <ac:spMk id="227" creationId="{15FF7C7D-E639-4595-893A-725BAF0662D9}"/>
          </ac:spMkLst>
        </pc:spChg>
        <pc:grpChg chg="add del mod">
          <ac:chgData name="Ed Moss" userId="37722af9-4b31-4bb5-b8c0-b86874b49c9e" providerId="ADAL" clId="{C7C0EE5E-0408-4A1E-86AA-DBD4BEB02794}" dt="2019-01-31T13:33:39.387" v="323" actId="165"/>
          <ac:grpSpMkLst>
            <pc:docMk/>
            <pc:sldMk cId="1669721746" sldId="365"/>
            <ac:grpSpMk id="3" creationId="{3F58CE69-6DAB-4DB2-AFA3-F5EDDF984479}"/>
          </ac:grpSpMkLst>
        </pc:grpChg>
        <pc:grpChg chg="add mod topLvl">
          <ac:chgData name="Ed Moss" userId="37722af9-4b31-4bb5-b8c0-b86874b49c9e" providerId="ADAL" clId="{C7C0EE5E-0408-4A1E-86AA-DBD4BEB02794}" dt="2019-01-31T13:33:18.842" v="319" actId="164"/>
          <ac:grpSpMkLst>
            <pc:docMk/>
            <pc:sldMk cId="1669721746" sldId="365"/>
            <ac:grpSpMk id="4" creationId="{8346ECC8-228A-41BE-BCCE-FF2FD20DB1B2}"/>
          </ac:grpSpMkLst>
        </pc:grpChg>
        <pc:grpChg chg="add del mod">
          <ac:chgData name="Ed Moss" userId="37722af9-4b31-4bb5-b8c0-b86874b49c9e" providerId="ADAL" clId="{C7C0EE5E-0408-4A1E-86AA-DBD4BEB02794}" dt="2019-01-31T13:33:11.897" v="316" actId="165"/>
          <ac:grpSpMkLst>
            <pc:docMk/>
            <pc:sldMk cId="1669721746" sldId="365"/>
            <ac:grpSpMk id="5" creationId="{C5CC721E-57B1-43C2-A94D-F0B0DBE0766A}"/>
          </ac:grpSpMkLst>
        </pc:grpChg>
        <pc:grpChg chg="add del mod">
          <ac:chgData name="Ed Moss" userId="37722af9-4b31-4bb5-b8c0-b86874b49c9e" providerId="ADAL" clId="{C7C0EE5E-0408-4A1E-86AA-DBD4BEB02794}" dt="2019-01-31T13:30:37.440" v="263" actId="165"/>
          <ac:grpSpMkLst>
            <pc:docMk/>
            <pc:sldMk cId="1669721746" sldId="365"/>
            <ac:grpSpMk id="14" creationId="{5A44D3B7-F52D-4201-A87A-24EF9A39DD50}"/>
          </ac:grpSpMkLst>
        </pc:grpChg>
        <pc:grpChg chg="del mod topLvl">
          <ac:chgData name="Ed Moss" userId="37722af9-4b31-4bb5-b8c0-b86874b49c9e" providerId="ADAL" clId="{C7C0EE5E-0408-4A1E-86AA-DBD4BEB02794}" dt="2019-01-31T13:36:01.285" v="354" actId="165"/>
          <ac:grpSpMkLst>
            <pc:docMk/>
            <pc:sldMk cId="1669721746" sldId="365"/>
            <ac:grpSpMk id="15" creationId="{6D5656A0-340A-4171-9C1A-3962AAF9609D}"/>
          </ac:grpSpMkLst>
        </pc:grpChg>
        <pc:grpChg chg="del mod topLvl">
          <ac:chgData name="Ed Moss" userId="37722af9-4b31-4bb5-b8c0-b86874b49c9e" providerId="ADAL" clId="{C7C0EE5E-0408-4A1E-86AA-DBD4BEB02794}" dt="2019-01-31T13:36:02.133" v="355" actId="165"/>
          <ac:grpSpMkLst>
            <pc:docMk/>
            <pc:sldMk cId="1669721746" sldId="365"/>
            <ac:grpSpMk id="17" creationId="{C43E7A07-B201-4BC8-82A7-23B35DCDA6FF}"/>
          </ac:grpSpMkLst>
        </pc:grpChg>
        <pc:grpChg chg="del mod topLvl">
          <ac:chgData name="Ed Moss" userId="37722af9-4b31-4bb5-b8c0-b86874b49c9e" providerId="ADAL" clId="{C7C0EE5E-0408-4A1E-86AA-DBD4BEB02794}" dt="2019-01-31T13:36:02.133" v="355" actId="165"/>
          <ac:grpSpMkLst>
            <pc:docMk/>
            <pc:sldMk cId="1669721746" sldId="365"/>
            <ac:grpSpMk id="20" creationId="{D88ED0ED-EA5C-4575-95A4-E0980A0868D4}"/>
          </ac:grpSpMkLst>
        </pc:grpChg>
        <pc:grpChg chg="del mod topLvl">
          <ac:chgData name="Ed Moss" userId="37722af9-4b31-4bb5-b8c0-b86874b49c9e" providerId="ADAL" clId="{C7C0EE5E-0408-4A1E-86AA-DBD4BEB02794}" dt="2019-01-31T13:36:02.133" v="355" actId="165"/>
          <ac:grpSpMkLst>
            <pc:docMk/>
            <pc:sldMk cId="1669721746" sldId="365"/>
            <ac:grpSpMk id="21" creationId="{140C769B-5BE1-4941-883D-71963C89FDA5}"/>
          </ac:grpSpMkLst>
        </pc:grpChg>
        <pc:grpChg chg="del mod topLvl">
          <ac:chgData name="Ed Moss" userId="37722af9-4b31-4bb5-b8c0-b86874b49c9e" providerId="ADAL" clId="{C7C0EE5E-0408-4A1E-86AA-DBD4BEB02794}" dt="2019-01-31T13:36:02.133" v="355" actId="165"/>
          <ac:grpSpMkLst>
            <pc:docMk/>
            <pc:sldMk cId="1669721746" sldId="365"/>
            <ac:grpSpMk id="22" creationId="{9C3A438F-E37E-4803-9D50-AD051C198138}"/>
          </ac:grpSpMkLst>
        </pc:grpChg>
        <pc:grpChg chg="add del mod">
          <ac:chgData name="Ed Moss" userId="37722af9-4b31-4bb5-b8c0-b86874b49c9e" providerId="ADAL" clId="{C7C0EE5E-0408-4A1E-86AA-DBD4BEB02794}" dt="2019-01-31T13:31:10.961" v="267" actId="165"/>
          <ac:grpSpMkLst>
            <pc:docMk/>
            <pc:sldMk cId="1669721746" sldId="365"/>
            <ac:grpSpMk id="35" creationId="{B379B89A-A047-4C0E-BFF3-89C4FD7CD47A}"/>
          </ac:grpSpMkLst>
        </pc:grpChg>
        <pc:grpChg chg="del mod topLvl">
          <ac:chgData name="Ed Moss" userId="37722af9-4b31-4bb5-b8c0-b86874b49c9e" providerId="ADAL" clId="{C7C0EE5E-0408-4A1E-86AA-DBD4BEB02794}" dt="2019-01-31T13:31:19.329" v="269" actId="165"/>
          <ac:grpSpMkLst>
            <pc:docMk/>
            <pc:sldMk cId="1669721746" sldId="365"/>
            <ac:grpSpMk id="36" creationId="{51ECD8D6-F3A4-4B73-A6A0-E4FA515EE52D}"/>
          </ac:grpSpMkLst>
        </pc:grpChg>
        <pc:grpChg chg="add del mod">
          <ac:chgData name="Ed Moss" userId="37722af9-4b31-4bb5-b8c0-b86874b49c9e" providerId="ADAL" clId="{C7C0EE5E-0408-4A1E-86AA-DBD4BEB02794}" dt="2019-01-31T13:34:12.689" v="333" actId="165"/>
          <ac:grpSpMkLst>
            <pc:docMk/>
            <pc:sldMk cId="1669721746" sldId="365"/>
            <ac:grpSpMk id="50" creationId="{B950F498-8CA6-41FB-A91B-68B5BDAAB97C}"/>
          </ac:grpSpMkLst>
        </pc:grpChg>
        <pc:grpChg chg="del mod topLvl">
          <ac:chgData name="Ed Moss" userId="37722af9-4b31-4bb5-b8c0-b86874b49c9e" providerId="ADAL" clId="{C7C0EE5E-0408-4A1E-86AA-DBD4BEB02794}" dt="2019-01-31T13:34:15.001" v="334" actId="165"/>
          <ac:grpSpMkLst>
            <pc:docMk/>
            <pc:sldMk cId="1669721746" sldId="365"/>
            <ac:grpSpMk id="51" creationId="{6E1115B1-65CE-4BBA-A740-F63A9A7A2170}"/>
          </ac:grpSpMkLst>
        </pc:grpChg>
        <pc:grpChg chg="add del mod">
          <ac:chgData name="Ed Moss" userId="37722af9-4b31-4bb5-b8c0-b86874b49c9e" providerId="ADAL" clId="{C7C0EE5E-0408-4A1E-86AA-DBD4BEB02794}" dt="2019-01-31T15:02:58.375" v="1350" actId="478"/>
          <ac:grpSpMkLst>
            <pc:docMk/>
            <pc:sldMk cId="1669721746" sldId="365"/>
            <ac:grpSpMk id="69" creationId="{5FB69B35-D6C6-4283-B84D-54EC8DC69317}"/>
          </ac:grpSpMkLst>
        </pc:grpChg>
        <pc:grpChg chg="add del mod">
          <ac:chgData name="Ed Moss" userId="37722af9-4b31-4bb5-b8c0-b86874b49c9e" providerId="ADAL" clId="{C7C0EE5E-0408-4A1E-86AA-DBD4BEB02794}" dt="2019-01-31T15:03:29.672" v="1354" actId="478"/>
          <ac:grpSpMkLst>
            <pc:docMk/>
            <pc:sldMk cId="1669721746" sldId="365"/>
            <ac:grpSpMk id="73" creationId="{FD5DA778-74C5-4A30-803A-1BF67A57EE31}"/>
          </ac:grpSpMkLst>
        </pc:grpChg>
        <pc:grpChg chg="add del mod">
          <ac:chgData name="Ed Moss" userId="37722af9-4b31-4bb5-b8c0-b86874b49c9e" providerId="ADAL" clId="{C7C0EE5E-0408-4A1E-86AA-DBD4BEB02794}" dt="2019-01-31T15:03:29.672" v="1354" actId="478"/>
          <ac:grpSpMkLst>
            <pc:docMk/>
            <pc:sldMk cId="1669721746" sldId="365"/>
            <ac:grpSpMk id="82" creationId="{5E9CB0BD-3A93-4D9C-A743-D145D231076E}"/>
          </ac:grpSpMkLst>
        </pc:grpChg>
        <pc:grpChg chg="add del mod">
          <ac:chgData name="Ed Moss" userId="37722af9-4b31-4bb5-b8c0-b86874b49c9e" providerId="ADAL" clId="{C7C0EE5E-0408-4A1E-86AA-DBD4BEB02794}" dt="2019-01-31T15:03:29.672" v="1354" actId="478"/>
          <ac:grpSpMkLst>
            <pc:docMk/>
            <pc:sldMk cId="1669721746" sldId="365"/>
            <ac:grpSpMk id="101" creationId="{9D4C2285-B61F-4CA2-BB55-4AD1757CCFDF}"/>
          </ac:grpSpMkLst>
        </pc:grpChg>
        <pc:grpChg chg="add del mod">
          <ac:chgData name="Ed Moss" userId="37722af9-4b31-4bb5-b8c0-b86874b49c9e" providerId="ADAL" clId="{C7C0EE5E-0408-4A1E-86AA-DBD4BEB02794}" dt="2019-01-31T15:03:29.672" v="1354" actId="478"/>
          <ac:grpSpMkLst>
            <pc:docMk/>
            <pc:sldMk cId="1669721746" sldId="365"/>
            <ac:grpSpMk id="116" creationId="{6597972D-26A2-4FF4-A596-B25E15D38143}"/>
          </ac:grpSpMkLst>
        </pc:grpChg>
        <pc:grpChg chg="add mod topLvl">
          <ac:chgData name="Ed Moss" userId="37722af9-4b31-4bb5-b8c0-b86874b49c9e" providerId="ADAL" clId="{C7C0EE5E-0408-4A1E-86AA-DBD4BEB02794}" dt="2019-01-31T13:33:18.842" v="319" actId="164"/>
          <ac:grpSpMkLst>
            <pc:docMk/>
            <pc:sldMk cId="1669721746" sldId="365"/>
            <ac:grpSpMk id="146" creationId="{052E0C20-71A7-457F-9451-2E6001FDC3FA}"/>
          </ac:grpSpMkLst>
        </pc:grpChg>
        <pc:grpChg chg="add del mod">
          <ac:chgData name="Ed Moss" userId="37722af9-4b31-4bb5-b8c0-b86874b49c9e" providerId="ADAL" clId="{C7C0EE5E-0408-4A1E-86AA-DBD4BEB02794}" dt="2019-01-31T13:37:23.849" v="374" actId="478"/>
          <ac:grpSpMkLst>
            <pc:docMk/>
            <pc:sldMk cId="1669721746" sldId="365"/>
            <ac:grpSpMk id="153" creationId="{682E20DD-ED96-4E7B-A066-7DCEC89FCB0F}"/>
          </ac:grpSpMkLst>
        </pc:grpChg>
        <pc:grpChg chg="add del mod">
          <ac:chgData name="Ed Moss" userId="37722af9-4b31-4bb5-b8c0-b86874b49c9e" providerId="ADAL" clId="{C7C0EE5E-0408-4A1E-86AA-DBD4BEB02794}" dt="2019-01-31T13:36:52.898" v="363" actId="165"/>
          <ac:grpSpMkLst>
            <pc:docMk/>
            <pc:sldMk cId="1669721746" sldId="365"/>
            <ac:grpSpMk id="167" creationId="{0BE74EC5-5C7F-478C-84FF-EC32CA47D898}"/>
          </ac:grpSpMkLst>
        </pc:grpChg>
        <pc:grpChg chg="add del mod">
          <ac:chgData name="Ed Moss" userId="37722af9-4b31-4bb5-b8c0-b86874b49c9e" providerId="ADAL" clId="{C7C0EE5E-0408-4A1E-86AA-DBD4BEB02794}" dt="2019-01-31T13:36:52.898" v="363" actId="165"/>
          <ac:grpSpMkLst>
            <pc:docMk/>
            <pc:sldMk cId="1669721746" sldId="365"/>
            <ac:grpSpMk id="168" creationId="{89975EAC-F9F6-4F92-BF82-E5CB83B1589E}"/>
          </ac:grpSpMkLst>
        </pc:grpChg>
        <pc:grpChg chg="add del mod topLvl">
          <ac:chgData name="Ed Moss" userId="37722af9-4b31-4bb5-b8c0-b86874b49c9e" providerId="ADAL" clId="{C7C0EE5E-0408-4A1E-86AA-DBD4BEB02794}" dt="2019-01-31T14:44:30.112" v="717" actId="478"/>
          <ac:grpSpMkLst>
            <pc:docMk/>
            <pc:sldMk cId="1669721746" sldId="365"/>
            <ac:grpSpMk id="169" creationId="{D74B6A3F-5167-4294-BB64-6C97DD07E914}"/>
          </ac:grpSpMkLst>
        </pc:grpChg>
        <pc:grpChg chg="add del mod topLvl">
          <ac:chgData name="Ed Moss" userId="37722af9-4b31-4bb5-b8c0-b86874b49c9e" providerId="ADAL" clId="{C7C0EE5E-0408-4A1E-86AA-DBD4BEB02794}" dt="2019-01-31T14:44:29.250" v="716" actId="478"/>
          <ac:grpSpMkLst>
            <pc:docMk/>
            <pc:sldMk cId="1669721746" sldId="365"/>
            <ac:grpSpMk id="170" creationId="{5E2F15E8-60FC-49DD-82CC-2058D7EF8BD0}"/>
          </ac:grpSpMkLst>
        </pc:grpChg>
        <pc:grpChg chg="add mod topLvl">
          <ac:chgData name="Ed Moss" userId="37722af9-4b31-4bb5-b8c0-b86874b49c9e" providerId="ADAL" clId="{C7C0EE5E-0408-4A1E-86AA-DBD4BEB02794}" dt="2019-01-31T14:49:03.597" v="765" actId="12788"/>
          <ac:grpSpMkLst>
            <pc:docMk/>
            <pc:sldMk cId="1669721746" sldId="365"/>
            <ac:grpSpMk id="171" creationId="{9C214585-BA74-4934-84CA-2A058F469440}"/>
          </ac:grpSpMkLst>
        </pc:grpChg>
        <pc:grpChg chg="add mod topLvl">
          <ac:chgData name="Ed Moss" userId="37722af9-4b31-4bb5-b8c0-b86874b49c9e" providerId="ADAL" clId="{C7C0EE5E-0408-4A1E-86AA-DBD4BEB02794}" dt="2019-01-31T14:49:03.597" v="765" actId="12788"/>
          <ac:grpSpMkLst>
            <pc:docMk/>
            <pc:sldMk cId="1669721746" sldId="365"/>
            <ac:grpSpMk id="172" creationId="{B75B0B33-E49D-4CF0-A44B-67266A534336}"/>
          </ac:grpSpMkLst>
        </pc:grpChg>
        <pc:grpChg chg="add mod topLvl">
          <ac:chgData name="Ed Moss" userId="37722af9-4b31-4bb5-b8c0-b86874b49c9e" providerId="ADAL" clId="{C7C0EE5E-0408-4A1E-86AA-DBD4BEB02794}" dt="2019-01-31T14:49:03.597" v="765" actId="12788"/>
          <ac:grpSpMkLst>
            <pc:docMk/>
            <pc:sldMk cId="1669721746" sldId="365"/>
            <ac:grpSpMk id="173" creationId="{270724C2-7E04-452B-B65A-482DB78A2454}"/>
          </ac:grpSpMkLst>
        </pc:grpChg>
        <pc:grpChg chg="add mod topLvl">
          <ac:chgData name="Ed Moss" userId="37722af9-4b31-4bb5-b8c0-b86874b49c9e" providerId="ADAL" clId="{C7C0EE5E-0408-4A1E-86AA-DBD4BEB02794}" dt="2019-01-31T14:49:03.597" v="765" actId="12788"/>
          <ac:grpSpMkLst>
            <pc:docMk/>
            <pc:sldMk cId="1669721746" sldId="365"/>
            <ac:grpSpMk id="174" creationId="{C48F1976-E519-41FB-AECB-FB137BD9B307}"/>
          </ac:grpSpMkLst>
        </pc:grpChg>
        <pc:grpChg chg="add del mod topLvl">
          <ac:chgData name="Ed Moss" userId="37722af9-4b31-4bb5-b8c0-b86874b49c9e" providerId="ADAL" clId="{C7C0EE5E-0408-4A1E-86AA-DBD4BEB02794}" dt="2019-01-31T14:44:24.058" v="715" actId="165"/>
          <ac:grpSpMkLst>
            <pc:docMk/>
            <pc:sldMk cId="1669721746" sldId="365"/>
            <ac:grpSpMk id="175" creationId="{2BDF9281-4221-4BBE-AFF6-F8700B8F080B}"/>
          </ac:grpSpMkLst>
        </pc:grpChg>
        <pc:grpChg chg="add del mod topLvl">
          <ac:chgData name="Ed Moss" userId="37722af9-4b31-4bb5-b8c0-b86874b49c9e" providerId="ADAL" clId="{C7C0EE5E-0408-4A1E-86AA-DBD4BEB02794}" dt="2019-01-31T14:44:24.058" v="715" actId="165"/>
          <ac:grpSpMkLst>
            <pc:docMk/>
            <pc:sldMk cId="1669721746" sldId="365"/>
            <ac:grpSpMk id="176" creationId="{08DBFC92-0D31-4F36-9CDB-7FAD134CB7B3}"/>
          </ac:grpSpMkLst>
        </pc:grpChg>
        <pc:grpChg chg="del mod topLvl">
          <ac:chgData name="Ed Moss" userId="37722af9-4b31-4bb5-b8c0-b86874b49c9e" providerId="ADAL" clId="{C7C0EE5E-0408-4A1E-86AA-DBD4BEB02794}" dt="2019-01-31T14:44:45.222" v="718" actId="165"/>
          <ac:grpSpMkLst>
            <pc:docMk/>
            <pc:sldMk cId="1669721746" sldId="365"/>
            <ac:grpSpMk id="177" creationId="{C7BA084D-EA49-4D5C-98A1-769A04B39F8A}"/>
          </ac:grpSpMkLst>
        </pc:grpChg>
        <pc:grpChg chg="del mod topLvl">
          <ac:chgData name="Ed Moss" userId="37722af9-4b31-4bb5-b8c0-b86874b49c9e" providerId="ADAL" clId="{C7C0EE5E-0408-4A1E-86AA-DBD4BEB02794}" dt="2019-01-31T14:44:45.222" v="718" actId="165"/>
          <ac:grpSpMkLst>
            <pc:docMk/>
            <pc:sldMk cId="1669721746" sldId="365"/>
            <ac:grpSpMk id="178" creationId="{77608996-AC77-4A4A-BBF0-387A5C83E8C3}"/>
          </ac:grpSpMkLst>
        </pc:grpChg>
        <pc:grpChg chg="del mod topLvl">
          <ac:chgData name="Ed Moss" userId="37722af9-4b31-4bb5-b8c0-b86874b49c9e" providerId="ADAL" clId="{C7C0EE5E-0408-4A1E-86AA-DBD4BEB02794}" dt="2019-01-31T14:44:45.222" v="718" actId="165"/>
          <ac:grpSpMkLst>
            <pc:docMk/>
            <pc:sldMk cId="1669721746" sldId="365"/>
            <ac:grpSpMk id="179" creationId="{016F6E40-348C-4BC2-9432-7C6BD2C2906E}"/>
          </ac:grpSpMkLst>
        </pc:grpChg>
        <pc:grpChg chg="del mod topLvl">
          <ac:chgData name="Ed Moss" userId="37722af9-4b31-4bb5-b8c0-b86874b49c9e" providerId="ADAL" clId="{C7C0EE5E-0408-4A1E-86AA-DBD4BEB02794}" dt="2019-01-31T14:44:45.222" v="718" actId="165"/>
          <ac:grpSpMkLst>
            <pc:docMk/>
            <pc:sldMk cId="1669721746" sldId="365"/>
            <ac:grpSpMk id="180" creationId="{13068F4E-EB84-470F-8D8B-BE776530AF77}"/>
          </ac:grpSpMkLst>
        </pc:grpChg>
        <pc:grpChg chg="del mod topLvl">
          <ac:chgData name="Ed Moss" userId="37722af9-4b31-4bb5-b8c0-b86874b49c9e" providerId="ADAL" clId="{C7C0EE5E-0408-4A1E-86AA-DBD4BEB02794}" dt="2019-01-31T14:44:45.222" v="718" actId="165"/>
          <ac:grpSpMkLst>
            <pc:docMk/>
            <pc:sldMk cId="1669721746" sldId="365"/>
            <ac:grpSpMk id="181" creationId="{007B3F8D-23C9-4695-8B36-474CEBA12B70}"/>
          </ac:grpSpMkLst>
        </pc:grpChg>
        <pc:grpChg chg="del mod topLvl">
          <ac:chgData name="Ed Moss" userId="37722af9-4b31-4bb5-b8c0-b86874b49c9e" providerId="ADAL" clId="{C7C0EE5E-0408-4A1E-86AA-DBD4BEB02794}" dt="2019-01-31T14:44:45.222" v="718" actId="165"/>
          <ac:grpSpMkLst>
            <pc:docMk/>
            <pc:sldMk cId="1669721746" sldId="365"/>
            <ac:grpSpMk id="182" creationId="{DFCD4584-7F1C-4BDD-9150-A847C565B65A}"/>
          </ac:grpSpMkLst>
        </pc:grpChg>
        <pc:grpChg chg="add del mod topLvl">
          <ac:chgData name="Ed Moss" userId="37722af9-4b31-4bb5-b8c0-b86874b49c9e" providerId="ADAL" clId="{C7C0EE5E-0408-4A1E-86AA-DBD4BEB02794}" dt="2019-01-31T14:44:24.058" v="715" actId="165"/>
          <ac:grpSpMkLst>
            <pc:docMk/>
            <pc:sldMk cId="1669721746" sldId="365"/>
            <ac:grpSpMk id="201" creationId="{1FCB4E7A-E9C1-4E14-900C-065EB0DDCDCB}"/>
          </ac:grpSpMkLst>
        </pc:grpChg>
        <pc:grpChg chg="del mod topLvl">
          <ac:chgData name="Ed Moss" userId="37722af9-4b31-4bb5-b8c0-b86874b49c9e" providerId="ADAL" clId="{C7C0EE5E-0408-4A1E-86AA-DBD4BEB02794}" dt="2019-01-31T14:52:34.297" v="902" actId="165"/>
          <ac:grpSpMkLst>
            <pc:docMk/>
            <pc:sldMk cId="1669721746" sldId="365"/>
            <ac:grpSpMk id="202" creationId="{FE162C6B-93DB-44BC-9B71-6F7E3B331A32}"/>
          </ac:grpSpMkLst>
        </pc:grpChg>
        <pc:grpChg chg="del mod topLvl">
          <ac:chgData name="Ed Moss" userId="37722af9-4b31-4bb5-b8c0-b86874b49c9e" providerId="ADAL" clId="{C7C0EE5E-0408-4A1E-86AA-DBD4BEB02794}" dt="2019-01-31T14:52:34.297" v="902" actId="165"/>
          <ac:grpSpMkLst>
            <pc:docMk/>
            <pc:sldMk cId="1669721746" sldId="365"/>
            <ac:grpSpMk id="203" creationId="{20AC3063-CC52-4A0D-A0D1-596ECBB027E1}"/>
          </ac:grpSpMkLst>
        </pc:grpChg>
        <pc:grpChg chg="del mod topLvl">
          <ac:chgData name="Ed Moss" userId="37722af9-4b31-4bb5-b8c0-b86874b49c9e" providerId="ADAL" clId="{C7C0EE5E-0408-4A1E-86AA-DBD4BEB02794}" dt="2019-01-31T14:52:34.297" v="902" actId="165"/>
          <ac:grpSpMkLst>
            <pc:docMk/>
            <pc:sldMk cId="1669721746" sldId="365"/>
            <ac:grpSpMk id="204" creationId="{0842DD82-D4D4-44E2-884C-608291FD5E21}"/>
          </ac:grpSpMkLst>
        </pc:grpChg>
        <pc:grpChg chg="del mod topLvl">
          <ac:chgData name="Ed Moss" userId="37722af9-4b31-4bb5-b8c0-b86874b49c9e" providerId="ADAL" clId="{C7C0EE5E-0408-4A1E-86AA-DBD4BEB02794}" dt="2019-01-31T14:52:34.297" v="902" actId="165"/>
          <ac:grpSpMkLst>
            <pc:docMk/>
            <pc:sldMk cId="1669721746" sldId="365"/>
            <ac:grpSpMk id="205" creationId="{9F9F1C09-B93D-42CD-B7DE-C03CBF44AC0B}"/>
          </ac:grpSpMkLst>
        </pc:grpChg>
        <pc:grpChg chg="del mod topLvl">
          <ac:chgData name="Ed Moss" userId="37722af9-4b31-4bb5-b8c0-b86874b49c9e" providerId="ADAL" clId="{C7C0EE5E-0408-4A1E-86AA-DBD4BEB02794}" dt="2019-01-31T14:45:20.077" v="726" actId="478"/>
          <ac:grpSpMkLst>
            <pc:docMk/>
            <pc:sldMk cId="1669721746" sldId="365"/>
            <ac:grpSpMk id="206" creationId="{CE2A3292-E72C-4C82-9CD0-098F1521BC3D}"/>
          </ac:grpSpMkLst>
        </pc:grpChg>
        <pc:grpChg chg="del mod topLvl">
          <ac:chgData name="Ed Moss" userId="37722af9-4b31-4bb5-b8c0-b86874b49c9e" providerId="ADAL" clId="{C7C0EE5E-0408-4A1E-86AA-DBD4BEB02794}" dt="2019-01-31T14:52:34.297" v="902" actId="165"/>
          <ac:grpSpMkLst>
            <pc:docMk/>
            <pc:sldMk cId="1669721746" sldId="365"/>
            <ac:grpSpMk id="207" creationId="{CEEB3F57-D876-4046-8149-1B93F1F25BD9}"/>
          </ac:grpSpMkLst>
        </pc:grpChg>
        <pc:grpChg chg="add del mod">
          <ac:chgData name="Ed Moss" userId="37722af9-4b31-4bb5-b8c0-b86874b49c9e" providerId="ADAL" clId="{C7C0EE5E-0408-4A1E-86AA-DBD4BEB02794}" dt="2019-01-31T14:41:31.106" v="647" actId="165"/>
          <ac:grpSpMkLst>
            <pc:docMk/>
            <pc:sldMk cId="1669721746" sldId="365"/>
            <ac:grpSpMk id="226" creationId="{055ABD93-E2ED-490D-85AE-535B84AE14E9}"/>
          </ac:grpSpMkLst>
        </pc:grpChg>
        <pc:grpChg chg="add mod topLvl">
          <ac:chgData name="Ed Moss" userId="37722af9-4b31-4bb5-b8c0-b86874b49c9e" providerId="ADAL" clId="{C7C0EE5E-0408-4A1E-86AA-DBD4BEB02794}" dt="2019-01-31T14:49:21.671" v="768" actId="165"/>
          <ac:grpSpMkLst>
            <pc:docMk/>
            <pc:sldMk cId="1669721746" sldId="365"/>
            <ac:grpSpMk id="228" creationId="{675469A6-6E87-40B8-80FB-C110C01F006C}"/>
          </ac:grpSpMkLst>
        </pc:grpChg>
        <pc:grpChg chg="add del mod topLvl">
          <ac:chgData name="Ed Moss" userId="37722af9-4b31-4bb5-b8c0-b86874b49c9e" providerId="ADAL" clId="{C7C0EE5E-0408-4A1E-86AA-DBD4BEB02794}" dt="2019-01-31T14:52:33.173" v="901" actId="165"/>
          <ac:grpSpMkLst>
            <pc:docMk/>
            <pc:sldMk cId="1669721746" sldId="365"/>
            <ac:grpSpMk id="229" creationId="{AB963B1F-9886-4D19-9743-02839E58A156}"/>
          </ac:grpSpMkLst>
        </pc:grpChg>
        <pc:grpChg chg="add mod topLvl">
          <ac:chgData name="Ed Moss" userId="37722af9-4b31-4bb5-b8c0-b86874b49c9e" providerId="ADAL" clId="{C7C0EE5E-0408-4A1E-86AA-DBD4BEB02794}" dt="2019-01-31T14:52:09.155" v="899" actId="12788"/>
          <ac:grpSpMkLst>
            <pc:docMk/>
            <pc:sldMk cId="1669721746" sldId="365"/>
            <ac:grpSpMk id="230" creationId="{64AE48A5-DD1C-4175-907C-A1AC842ECF2B}"/>
          </ac:grpSpMkLst>
        </pc:grpChg>
        <pc:grpChg chg="add del mod">
          <ac:chgData name="Ed Moss" userId="37722af9-4b31-4bb5-b8c0-b86874b49c9e" providerId="ADAL" clId="{C7C0EE5E-0408-4A1E-86AA-DBD4BEB02794}" dt="2019-01-31T14:49:21.671" v="768" actId="165"/>
          <ac:grpSpMkLst>
            <pc:docMk/>
            <pc:sldMk cId="1669721746" sldId="365"/>
            <ac:grpSpMk id="231" creationId="{5C1D1768-86E0-4A31-9F91-ACCDC21E7B55}"/>
          </ac:grpSpMkLst>
        </pc:grpChg>
        <pc:grpChg chg="add mod">
          <ac:chgData name="Ed Moss" userId="37722af9-4b31-4bb5-b8c0-b86874b49c9e" providerId="ADAL" clId="{C7C0EE5E-0408-4A1E-86AA-DBD4BEB02794}" dt="2019-01-31T14:52:41.647" v="903" actId="164"/>
          <ac:grpSpMkLst>
            <pc:docMk/>
            <pc:sldMk cId="1669721746" sldId="365"/>
            <ac:grpSpMk id="232" creationId="{88BCF2E3-5DF2-42E6-80D3-B4DBD20D5250}"/>
          </ac:grpSpMkLst>
        </pc:grpChg>
        <pc:grpChg chg="add">
          <ac:chgData name="Ed Moss" userId="37722af9-4b31-4bb5-b8c0-b86874b49c9e" providerId="ADAL" clId="{C7C0EE5E-0408-4A1E-86AA-DBD4BEB02794}" dt="2019-01-31T15:02:59.060" v="1351"/>
          <ac:grpSpMkLst>
            <pc:docMk/>
            <pc:sldMk cId="1669721746" sldId="365"/>
            <ac:grpSpMk id="233" creationId="{D16D9E82-9283-4143-A23A-651FF14D5863}"/>
          </ac:grpSpMkLst>
        </pc:grpChg>
        <pc:graphicFrameChg chg="add del mod">
          <ac:chgData name="Ed Moss" userId="37722af9-4b31-4bb5-b8c0-b86874b49c9e" providerId="ADAL" clId="{C7C0EE5E-0408-4A1E-86AA-DBD4BEB02794}" dt="2019-01-31T15:03:29.672" v="1354" actId="478"/>
          <ac:graphicFrameMkLst>
            <pc:docMk/>
            <pc:sldMk cId="1669721746" sldId="365"/>
            <ac:graphicFrameMk id="6" creationId="{2EB6BED7-5F02-466D-BCCD-AF60B0F14F06}"/>
          </ac:graphicFrameMkLst>
        </pc:graphicFrameChg>
        <pc:graphicFrameChg chg="add mod modGraphic">
          <ac:chgData name="Ed Moss" userId="37722af9-4b31-4bb5-b8c0-b86874b49c9e" providerId="ADAL" clId="{C7C0EE5E-0408-4A1E-86AA-DBD4BEB02794}" dt="2019-01-31T15:39:45.999" v="2340"/>
          <ac:graphicFrameMkLst>
            <pc:docMk/>
            <pc:sldMk cId="1669721746" sldId="365"/>
            <ac:graphicFrameMk id="9" creationId="{439E1538-CE8E-4F5F-B895-B1DE0A682DBE}"/>
          </ac:graphicFrameMkLst>
        </pc:graphicFrameChg>
        <pc:graphicFrameChg chg="add mod modGraphic">
          <ac:chgData name="Ed Moss" userId="37722af9-4b31-4bb5-b8c0-b86874b49c9e" providerId="ADAL" clId="{C7C0EE5E-0408-4A1E-86AA-DBD4BEB02794}" dt="2019-01-31T15:39:49.871" v="2341"/>
          <ac:graphicFrameMkLst>
            <pc:docMk/>
            <pc:sldMk cId="1669721746" sldId="365"/>
            <ac:graphicFrameMk id="11" creationId="{6A471212-760F-4195-A852-DC305476C284}"/>
          </ac:graphicFrameMkLst>
        </pc:graphicFrameChg>
        <pc:graphicFrameChg chg="add mod modGraphic">
          <ac:chgData name="Ed Moss" userId="37722af9-4b31-4bb5-b8c0-b86874b49c9e" providerId="ADAL" clId="{C7C0EE5E-0408-4A1E-86AA-DBD4BEB02794}" dt="2019-01-31T15:39:42.536" v="2339"/>
          <ac:graphicFrameMkLst>
            <pc:docMk/>
            <pc:sldMk cId="1669721746" sldId="365"/>
            <ac:graphicFrameMk id="12" creationId="{AA8BFB28-92BA-4C9B-8529-FBC504EED919}"/>
          </ac:graphicFrameMkLst>
        </pc:graphicFrameChg>
        <pc:graphicFrameChg chg="add del mod modGraphic">
          <ac:chgData name="Ed Moss" userId="37722af9-4b31-4bb5-b8c0-b86874b49c9e" providerId="ADAL" clId="{C7C0EE5E-0408-4A1E-86AA-DBD4BEB02794}" dt="2019-01-31T13:39:55.322" v="447" actId="478"/>
          <ac:graphicFrameMkLst>
            <pc:docMk/>
            <pc:sldMk cId="1669721746" sldId="365"/>
            <ac:graphicFrameMk id="13" creationId="{8E527095-1102-4EE7-A5D2-307528B5BF23}"/>
          </ac:graphicFrameMkLst>
        </pc:graphicFrameChg>
        <pc:graphicFrameChg chg="add del mod">
          <ac:chgData name="Ed Moss" userId="37722af9-4b31-4bb5-b8c0-b86874b49c9e" providerId="ADAL" clId="{C7C0EE5E-0408-4A1E-86AA-DBD4BEB02794}" dt="2019-01-31T15:03:29.672" v="1354" actId="478"/>
          <ac:graphicFrameMkLst>
            <pc:docMk/>
            <pc:sldMk cId="1669721746" sldId="365"/>
            <ac:graphicFrameMk id="77" creationId="{35E2EF0D-DF49-45CD-8110-B11765E5CCBE}"/>
          </ac:graphicFrameMkLst>
        </pc:graphicFrameChg>
        <pc:graphicFrameChg chg="add del mod">
          <ac:chgData name="Ed Moss" userId="37722af9-4b31-4bb5-b8c0-b86874b49c9e" providerId="ADAL" clId="{C7C0EE5E-0408-4A1E-86AA-DBD4BEB02794}" dt="2019-01-31T15:03:29.672" v="1354" actId="478"/>
          <ac:graphicFrameMkLst>
            <pc:docMk/>
            <pc:sldMk cId="1669721746" sldId="365"/>
            <ac:graphicFrameMk id="79" creationId="{C8DE989D-820E-4DB5-AC21-8A33223120C1}"/>
          </ac:graphicFrameMkLst>
        </pc:graphicFrameChg>
        <pc:graphicFrameChg chg="add del mod">
          <ac:chgData name="Ed Moss" userId="37722af9-4b31-4bb5-b8c0-b86874b49c9e" providerId="ADAL" clId="{C7C0EE5E-0408-4A1E-86AA-DBD4BEB02794}" dt="2019-01-31T15:03:29.672" v="1354" actId="478"/>
          <ac:graphicFrameMkLst>
            <pc:docMk/>
            <pc:sldMk cId="1669721746" sldId="365"/>
            <ac:graphicFrameMk id="80" creationId="{FF7BEB86-B559-4784-A9B7-3E61EEFE4919}"/>
          </ac:graphicFrameMkLst>
        </pc:graphicFrameChg>
        <pc:graphicFrameChg chg="add del mod">
          <ac:chgData name="Ed Moss" userId="37722af9-4b31-4bb5-b8c0-b86874b49c9e" providerId="ADAL" clId="{C7C0EE5E-0408-4A1E-86AA-DBD4BEB02794}" dt="2019-01-31T15:03:29.672" v="1354" actId="478"/>
          <ac:graphicFrameMkLst>
            <pc:docMk/>
            <pc:sldMk cId="1669721746" sldId="365"/>
            <ac:graphicFrameMk id="81" creationId="{6C2078D6-7B88-4707-8D0E-665273408288}"/>
          </ac:graphicFrameMkLst>
        </pc:graphicFrameChg>
      </pc:sldChg>
      <pc:sldChg chg="modSp">
        <pc:chgData name="Ed Moss" userId="37722af9-4b31-4bb5-b8c0-b86874b49c9e" providerId="ADAL" clId="{C7C0EE5E-0408-4A1E-86AA-DBD4BEB02794}" dt="2019-01-31T13:21:40.652" v="108" actId="20577"/>
        <pc:sldMkLst>
          <pc:docMk/>
          <pc:sldMk cId="332354265" sldId="366"/>
        </pc:sldMkLst>
        <pc:spChg chg="mod">
          <ac:chgData name="Ed Moss" userId="37722af9-4b31-4bb5-b8c0-b86874b49c9e" providerId="ADAL" clId="{C7C0EE5E-0408-4A1E-86AA-DBD4BEB02794}" dt="2019-01-31T13:21:40.652" v="108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add">
        <pc:chgData name="Ed Moss" userId="37722af9-4b31-4bb5-b8c0-b86874b49c9e" providerId="ADAL" clId="{C7C0EE5E-0408-4A1E-86AA-DBD4BEB02794}" dt="2019-01-31T15:55:20.976" v="3009" actId="478"/>
        <pc:sldMkLst>
          <pc:docMk/>
          <pc:sldMk cId="1917352629" sldId="367"/>
        </pc:sldMkLst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9" creationId="{609E7E47-7BF5-4412-98A1-38298C655565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10" creationId="{6DBF2B7F-D671-4B97-BDFC-3628D5B7CB6D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11" creationId="{964DF450-A565-4F25-AD3F-27565EE6D7A8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12" creationId="{63AA91ED-22DB-40DF-965D-0774DE6857C4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13" creationId="{2B70760F-5037-4470-8CAC-3B9816DEB9E4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14" creationId="{9121D603-A5C5-4309-A3F6-0B192EDB69E0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15" creationId="{CFDD3E27-5201-4B35-8B31-3E7695F88C81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16" creationId="{3DD9CBF7-9BC3-4855-92AF-117DEC476939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17" creationId="{379DC7FD-B591-4AB7-AE03-3A3F666618D0}"/>
          </ac:spMkLst>
        </pc:spChg>
        <pc:spChg chg="mod">
          <ac:chgData name="Ed Moss" userId="37722af9-4b31-4bb5-b8c0-b86874b49c9e" providerId="ADAL" clId="{C7C0EE5E-0408-4A1E-86AA-DBD4BEB02794}" dt="2019-01-31T15:37:43.230" v="2329"/>
          <ac:spMkLst>
            <pc:docMk/>
            <pc:sldMk cId="1917352629" sldId="367"/>
            <ac:spMk id="19" creationId="{5252A847-DE45-4FA3-A1F8-EEBEB845FF8E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20" creationId="{D29C287A-353F-4198-BB6E-91DF1C747E41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21" creationId="{5A1D8E27-031A-4DBD-BC2C-B944D8807A46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22" creationId="{DE4A1E53-CCD2-46A9-9EBD-0BB57337A987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23" creationId="{E0A12D85-02BB-4F72-8A12-291FDC7EA9EE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24" creationId="{10CFA7BF-E49C-46A6-A029-A0952BEF5385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30" creationId="{CDD79B1D-AAC5-45E9-BE19-789C5ECA89D9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31" creationId="{9D1E584A-2064-466B-B975-A8B422649FC8}"/>
          </ac:spMkLst>
        </pc:spChg>
        <pc:spChg chg="add mod">
          <ac:chgData name="Ed Moss" userId="37722af9-4b31-4bb5-b8c0-b86874b49c9e" providerId="ADAL" clId="{C7C0EE5E-0408-4A1E-86AA-DBD4BEB02794}" dt="2019-01-31T15:20:40.072" v="1858" actId="1035"/>
          <ac:spMkLst>
            <pc:docMk/>
            <pc:sldMk cId="1917352629" sldId="367"/>
            <ac:spMk id="38" creationId="{4965EC7C-F2C1-46D5-89DD-800EFF655074}"/>
          </ac:spMkLst>
        </pc:spChg>
        <pc:spChg chg="add del">
          <ac:chgData name="Ed Moss" userId="37722af9-4b31-4bb5-b8c0-b86874b49c9e" providerId="ADAL" clId="{C7C0EE5E-0408-4A1E-86AA-DBD4BEB02794}" dt="2019-01-31T15:55:20.976" v="3009" actId="478"/>
          <ac:spMkLst>
            <pc:docMk/>
            <pc:sldMk cId="1917352629" sldId="367"/>
            <ac:spMk id="81" creationId="{3B9912AC-46C6-4F93-94E0-99745DD41D15}"/>
          </ac:spMkLst>
        </pc:spChg>
        <pc:grpChg chg="add mod">
          <ac:chgData name="Ed Moss" userId="37722af9-4b31-4bb5-b8c0-b86874b49c9e" providerId="ADAL" clId="{C7C0EE5E-0408-4A1E-86AA-DBD4BEB02794}" dt="2019-01-31T15:20:40.072" v="1858" actId="1035"/>
          <ac:grpSpMkLst>
            <pc:docMk/>
            <pc:sldMk cId="1917352629" sldId="367"/>
            <ac:grpSpMk id="32" creationId="{0C213A81-84A2-4392-8A72-EA7194A87E86}"/>
          </ac:grpSpMkLst>
        </pc:grpChg>
        <pc:grpChg chg="add del">
          <ac:chgData name="Ed Moss" userId="37722af9-4b31-4bb5-b8c0-b86874b49c9e" providerId="ADAL" clId="{C7C0EE5E-0408-4A1E-86AA-DBD4BEB02794}" dt="2019-01-31T15:55:20.976" v="3009" actId="478"/>
          <ac:grpSpMkLst>
            <pc:docMk/>
            <pc:sldMk cId="1917352629" sldId="367"/>
            <ac:grpSpMk id="41" creationId="{4F40CF12-7579-4B11-8F23-024D4C82DCD8}"/>
          </ac:grpSpMkLst>
        </pc:grpChg>
        <pc:grpChg chg="add del">
          <ac:chgData name="Ed Moss" userId="37722af9-4b31-4bb5-b8c0-b86874b49c9e" providerId="ADAL" clId="{C7C0EE5E-0408-4A1E-86AA-DBD4BEB02794}" dt="2019-01-31T15:55:20.976" v="3009" actId="478"/>
          <ac:grpSpMkLst>
            <pc:docMk/>
            <pc:sldMk cId="1917352629" sldId="367"/>
            <ac:grpSpMk id="50" creationId="{D88461A5-9C7F-415A-999C-033C6699D33F}"/>
          </ac:grpSpMkLst>
        </pc:grpChg>
        <pc:grpChg chg="add del">
          <ac:chgData name="Ed Moss" userId="37722af9-4b31-4bb5-b8c0-b86874b49c9e" providerId="ADAL" clId="{C7C0EE5E-0408-4A1E-86AA-DBD4BEB02794}" dt="2019-01-31T15:55:20.976" v="3009" actId="478"/>
          <ac:grpSpMkLst>
            <pc:docMk/>
            <pc:sldMk cId="1917352629" sldId="367"/>
            <ac:grpSpMk id="82" creationId="{A6AFC984-2F19-4EFC-A9E4-93532C83C77F}"/>
          </ac:grpSpMkLst>
        </pc:grpChg>
        <pc:graphicFrameChg chg="add del">
          <ac:chgData name="Ed Moss" userId="37722af9-4b31-4bb5-b8c0-b86874b49c9e" providerId="ADAL" clId="{C7C0EE5E-0408-4A1E-86AA-DBD4BEB02794}" dt="2019-01-31T15:55:20.976" v="3009" actId="478"/>
          <ac:graphicFrameMkLst>
            <pc:docMk/>
            <pc:sldMk cId="1917352629" sldId="367"/>
            <ac:graphicFrameMk id="6" creationId="{90E1DFAF-44C1-4C44-A955-FC6415B5EDAF}"/>
          </ac:graphicFrameMkLst>
        </pc:graphicFrameChg>
        <pc:graphicFrameChg chg="add del">
          <ac:chgData name="Ed Moss" userId="37722af9-4b31-4bb5-b8c0-b86874b49c9e" providerId="ADAL" clId="{C7C0EE5E-0408-4A1E-86AA-DBD4BEB02794}" dt="2019-01-31T15:55:20.976" v="3009" actId="478"/>
          <ac:graphicFrameMkLst>
            <pc:docMk/>
            <pc:sldMk cId="1917352629" sldId="367"/>
            <ac:graphicFrameMk id="25" creationId="{1BA56C3E-43C7-47D0-A2AA-724E5785D456}"/>
          </ac:graphicFrameMkLst>
        </pc:graphicFrameChg>
        <pc:graphicFrameChg chg="add del">
          <ac:chgData name="Ed Moss" userId="37722af9-4b31-4bb5-b8c0-b86874b49c9e" providerId="ADAL" clId="{C7C0EE5E-0408-4A1E-86AA-DBD4BEB02794}" dt="2019-01-31T15:55:20.976" v="3009" actId="478"/>
          <ac:graphicFrameMkLst>
            <pc:docMk/>
            <pc:sldMk cId="1917352629" sldId="367"/>
            <ac:graphicFrameMk id="26" creationId="{215F3989-F6A1-4BBE-86F0-40073EF70979}"/>
          </ac:graphicFrameMkLst>
        </pc:graphicFrameChg>
        <pc:graphicFrameChg chg="add del">
          <ac:chgData name="Ed Moss" userId="37722af9-4b31-4bb5-b8c0-b86874b49c9e" providerId="ADAL" clId="{C7C0EE5E-0408-4A1E-86AA-DBD4BEB02794}" dt="2019-01-31T15:55:20.976" v="3009" actId="478"/>
          <ac:graphicFrameMkLst>
            <pc:docMk/>
            <pc:sldMk cId="1917352629" sldId="367"/>
            <ac:graphicFrameMk id="27" creationId="{373225F5-DFD4-46C7-9319-75C3D1F8AB28}"/>
          </ac:graphicFrameMkLst>
        </pc:graphicFrameChg>
        <pc:graphicFrameChg chg="add mod modGraphic">
          <ac:chgData name="Ed Moss" userId="37722af9-4b31-4bb5-b8c0-b86874b49c9e" providerId="ADAL" clId="{C7C0EE5E-0408-4A1E-86AA-DBD4BEB02794}" dt="2019-01-31T15:20:40.072" v="1858" actId="1035"/>
          <ac:graphicFrameMkLst>
            <pc:docMk/>
            <pc:sldMk cId="1917352629" sldId="367"/>
            <ac:graphicFrameMk id="28" creationId="{69513955-3415-4809-9EE8-28622B9409F6}"/>
          </ac:graphicFrameMkLst>
        </pc:graphicFrameChg>
        <pc:graphicFrameChg chg="add mod">
          <ac:chgData name="Ed Moss" userId="37722af9-4b31-4bb5-b8c0-b86874b49c9e" providerId="ADAL" clId="{C7C0EE5E-0408-4A1E-86AA-DBD4BEB02794}" dt="2019-01-31T15:20:40.072" v="1858" actId="1035"/>
          <ac:graphicFrameMkLst>
            <pc:docMk/>
            <pc:sldMk cId="1917352629" sldId="367"/>
            <ac:graphicFrameMk id="29" creationId="{9307F3D8-76EA-4DEF-AAE2-F46B338CE95B}"/>
          </ac:graphicFrameMkLst>
        </pc:graphicFrameChg>
        <pc:graphicFrameChg chg="add mod">
          <ac:chgData name="Ed Moss" userId="37722af9-4b31-4bb5-b8c0-b86874b49c9e" providerId="ADAL" clId="{C7C0EE5E-0408-4A1E-86AA-DBD4BEB02794}" dt="2019-01-31T15:20:40.072" v="1858" actId="1035"/>
          <ac:graphicFrameMkLst>
            <pc:docMk/>
            <pc:sldMk cId="1917352629" sldId="367"/>
            <ac:graphicFrameMk id="39" creationId="{54C4A0F0-B7F7-472D-8FA2-A7776403D0BF}"/>
          </ac:graphicFrameMkLst>
        </pc:graphicFrameChg>
        <pc:graphicFrameChg chg="add del mod modGraphic">
          <ac:chgData name="Ed Moss" userId="37722af9-4b31-4bb5-b8c0-b86874b49c9e" providerId="ADAL" clId="{C7C0EE5E-0408-4A1E-86AA-DBD4BEB02794}" dt="2019-01-31T15:37:49.718" v="2331" actId="478"/>
          <ac:graphicFrameMkLst>
            <pc:docMk/>
            <pc:sldMk cId="1917352629" sldId="367"/>
            <ac:graphicFrameMk id="40" creationId="{66AE5FEF-D954-44DC-9AB8-5EA57ADF191A}"/>
          </ac:graphicFrameMkLst>
        </pc:graphicFrameChg>
        <pc:graphicFrameChg chg="add">
          <ac:chgData name="Ed Moss" userId="37722af9-4b31-4bb5-b8c0-b86874b49c9e" providerId="ADAL" clId="{C7C0EE5E-0408-4A1E-86AA-DBD4BEB02794}" dt="2019-01-31T15:37:47.384" v="2330"/>
          <ac:graphicFrameMkLst>
            <pc:docMk/>
            <pc:sldMk cId="1917352629" sldId="367"/>
            <ac:graphicFrameMk id="115" creationId="{7677C307-105A-4FF3-B9C5-B3660252F77D}"/>
          </ac:graphicFrameMkLst>
        </pc:graphicFrameChg>
        <pc:cxnChg chg="add del mod">
          <ac:chgData name="Ed Moss" userId="37722af9-4b31-4bb5-b8c0-b86874b49c9e" providerId="ADAL" clId="{C7C0EE5E-0408-4A1E-86AA-DBD4BEB02794}" dt="2019-01-31T15:19:00.913" v="1835" actId="478"/>
          <ac:cxnSpMkLst>
            <pc:docMk/>
            <pc:sldMk cId="1917352629" sldId="367"/>
            <ac:cxnSpMk id="3" creationId="{213AA0E4-15C7-4AA2-87C0-8DAE402A75B9}"/>
          </ac:cxnSpMkLst>
        </pc:cxnChg>
      </pc:sldChg>
      <pc:sldChg chg="addSp delSp modSp add">
        <pc:chgData name="Ed Moss" userId="37722af9-4b31-4bb5-b8c0-b86874b49c9e" providerId="ADAL" clId="{C7C0EE5E-0408-4A1E-86AA-DBD4BEB02794}" dt="2019-01-31T15:55:14.025" v="3007" actId="478"/>
        <pc:sldMkLst>
          <pc:docMk/>
          <pc:sldMk cId="1334130642" sldId="368"/>
        </pc:sldMkLst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9" creationId="{9360A2D9-2557-445E-93F5-2AD49C42F654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10" creationId="{2D4931A2-E41A-4B18-8D75-E74BB8587976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11" creationId="{D97AAED8-9DD7-413D-B7D8-6AC284802A63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12" creationId="{5338A66D-A83F-4091-A8A6-48A6EC137E2D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13" creationId="{93F6618A-FFB3-45A9-8F23-55F1E13D685E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14" creationId="{2DECA720-1590-4E63-9C3C-2A1D2FEC2611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15" creationId="{03769436-FD47-4211-B6F0-CA0CEFA3F7F5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16" creationId="{4C2029E1-2609-4D9B-8162-50128ED55250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17" creationId="{1003638D-9654-4C5D-9150-218732521BDA}"/>
          </ac:spMkLst>
        </pc:spChg>
        <pc:spChg chg="mod">
          <ac:chgData name="Ed Moss" userId="37722af9-4b31-4bb5-b8c0-b86874b49c9e" providerId="ADAL" clId="{C7C0EE5E-0408-4A1E-86AA-DBD4BEB02794}" dt="2019-01-31T15:37:10.449" v="2258" actId="120"/>
          <ac:spMkLst>
            <pc:docMk/>
            <pc:sldMk cId="1334130642" sldId="368"/>
            <ac:spMk id="19" creationId="{5252A847-DE45-4FA3-A1F8-EEBEB845FF8E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20" creationId="{430FCBD4-B3FC-4832-ABB0-75FCFDB9A68C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21" creationId="{A2AD4466-6289-485E-8D0A-1A6FED64726F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22" creationId="{B1E8080C-426A-4CDB-8D84-7DF1D6E5054C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23" creationId="{0196A8A3-86C9-4DB9-810F-7AE70BBE521D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24" creationId="{645E310E-7AAD-4BF2-8346-98F2A4F70267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30" creationId="{C0B17E02-3DA6-4DBB-8AF1-6EFCBEA7CF6C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31" creationId="{540CCE5C-F2A3-44DC-814D-B414701DA548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38" creationId="{38DC0E54-ADDD-4642-8273-CB1F80105D39}"/>
          </ac:spMkLst>
        </pc:spChg>
        <pc:spChg chg="add del">
          <ac:chgData name="Ed Moss" userId="37722af9-4b31-4bb5-b8c0-b86874b49c9e" providerId="ADAL" clId="{C7C0EE5E-0408-4A1E-86AA-DBD4BEB02794}" dt="2019-01-31T15:55:14.025" v="3007" actId="478"/>
          <ac:spMkLst>
            <pc:docMk/>
            <pc:sldMk cId="1334130642" sldId="368"/>
            <ac:spMk id="81" creationId="{9D0CE775-F2FE-4A49-ACED-B423156ABAA7}"/>
          </ac:spMkLst>
        </pc:spChg>
        <pc:spChg chg="mod topLvl">
          <ac:chgData name="Ed Moss" userId="37722af9-4b31-4bb5-b8c0-b86874b49c9e" providerId="ADAL" clId="{C7C0EE5E-0408-4A1E-86AA-DBD4BEB02794}" dt="2019-01-31T15:28:05.391" v="1961" actId="1582"/>
          <ac:spMkLst>
            <pc:docMk/>
            <pc:sldMk cId="1334130642" sldId="368"/>
            <ac:spMk id="93" creationId="{ED533B75-D928-4748-B044-041225D456DD}"/>
          </ac:spMkLst>
        </pc:spChg>
        <pc:spChg chg="mod topLvl">
          <ac:chgData name="Ed Moss" userId="37722af9-4b31-4bb5-b8c0-b86874b49c9e" providerId="ADAL" clId="{C7C0EE5E-0408-4A1E-86AA-DBD4BEB02794}" dt="2019-01-31T15:28:05.391" v="1961" actId="1582"/>
          <ac:spMkLst>
            <pc:docMk/>
            <pc:sldMk cId="1334130642" sldId="368"/>
            <ac:spMk id="100" creationId="{F15CB7CA-C052-4176-B5AA-1126A1EB9267}"/>
          </ac:spMkLst>
        </pc:spChg>
        <pc:spChg chg="mod topLvl">
          <ac:chgData name="Ed Moss" userId="37722af9-4b31-4bb5-b8c0-b86874b49c9e" providerId="ADAL" clId="{C7C0EE5E-0408-4A1E-86AA-DBD4BEB02794}" dt="2019-01-31T15:28:05.391" v="1961" actId="1582"/>
          <ac:spMkLst>
            <pc:docMk/>
            <pc:sldMk cId="1334130642" sldId="368"/>
            <ac:spMk id="107" creationId="{821E6666-12A0-4ABC-87D5-C856770337F1}"/>
          </ac:spMkLst>
        </pc:spChg>
        <pc:spChg chg="mod topLvl">
          <ac:chgData name="Ed Moss" userId="37722af9-4b31-4bb5-b8c0-b86874b49c9e" providerId="ADAL" clId="{C7C0EE5E-0408-4A1E-86AA-DBD4BEB02794}" dt="2019-01-31T15:28:05.391" v="1961" actId="1582"/>
          <ac:spMkLst>
            <pc:docMk/>
            <pc:sldMk cId="1334130642" sldId="368"/>
            <ac:spMk id="114" creationId="{13AD0D24-DDE4-45EF-8C32-EEECB8EA50E1}"/>
          </ac:spMkLst>
        </pc:spChg>
        <pc:grpChg chg="add del">
          <ac:chgData name="Ed Moss" userId="37722af9-4b31-4bb5-b8c0-b86874b49c9e" providerId="ADAL" clId="{C7C0EE5E-0408-4A1E-86AA-DBD4BEB02794}" dt="2019-01-31T15:55:14.025" v="3007" actId="478"/>
          <ac:grpSpMkLst>
            <pc:docMk/>
            <pc:sldMk cId="1334130642" sldId="368"/>
            <ac:grpSpMk id="32" creationId="{16F5C4AD-08C7-47B4-9559-1988587C3765}"/>
          </ac:grpSpMkLst>
        </pc:grpChg>
        <pc:grpChg chg="add del">
          <ac:chgData name="Ed Moss" userId="37722af9-4b31-4bb5-b8c0-b86874b49c9e" providerId="ADAL" clId="{C7C0EE5E-0408-4A1E-86AA-DBD4BEB02794}" dt="2019-01-31T15:55:14.025" v="3007" actId="478"/>
          <ac:grpSpMkLst>
            <pc:docMk/>
            <pc:sldMk cId="1334130642" sldId="368"/>
            <ac:grpSpMk id="41" creationId="{1AA2B7A6-2933-4028-84E6-F93B9632081E}"/>
          </ac:grpSpMkLst>
        </pc:grpChg>
        <pc:grpChg chg="add del">
          <ac:chgData name="Ed Moss" userId="37722af9-4b31-4bb5-b8c0-b86874b49c9e" providerId="ADAL" clId="{C7C0EE5E-0408-4A1E-86AA-DBD4BEB02794}" dt="2019-01-31T15:55:14.025" v="3007" actId="478"/>
          <ac:grpSpMkLst>
            <pc:docMk/>
            <pc:sldMk cId="1334130642" sldId="368"/>
            <ac:grpSpMk id="50" creationId="{A0736497-9902-4059-B2B3-7888B6B7A514}"/>
          </ac:grpSpMkLst>
        </pc:grpChg>
        <pc:grpChg chg="add del mod">
          <ac:chgData name="Ed Moss" userId="37722af9-4b31-4bb5-b8c0-b86874b49c9e" providerId="ADAL" clId="{C7C0EE5E-0408-4A1E-86AA-DBD4BEB02794}" dt="2019-01-31T15:27:08.083" v="1959" actId="165"/>
          <ac:grpSpMkLst>
            <pc:docMk/>
            <pc:sldMk cId="1334130642" sldId="368"/>
            <ac:grpSpMk id="82" creationId="{5DC586C4-B8D3-487E-B20A-8FA9689D21BC}"/>
          </ac:grpSpMkLst>
        </pc:grpChg>
        <pc:grpChg chg="del mod topLvl">
          <ac:chgData name="Ed Moss" userId="37722af9-4b31-4bb5-b8c0-b86874b49c9e" providerId="ADAL" clId="{C7C0EE5E-0408-4A1E-86AA-DBD4BEB02794}" dt="2019-01-31T15:27:48.514" v="1960" actId="165"/>
          <ac:grpSpMkLst>
            <pc:docMk/>
            <pc:sldMk cId="1334130642" sldId="368"/>
            <ac:grpSpMk id="83" creationId="{5A06E96D-3213-4599-A940-AA188C647D65}"/>
          </ac:grpSpMkLst>
        </pc:grpChg>
        <pc:grpChg chg="del mod topLvl">
          <ac:chgData name="Ed Moss" userId="37722af9-4b31-4bb5-b8c0-b86874b49c9e" providerId="ADAL" clId="{C7C0EE5E-0408-4A1E-86AA-DBD4BEB02794}" dt="2019-01-31T15:27:48.514" v="1960" actId="165"/>
          <ac:grpSpMkLst>
            <pc:docMk/>
            <pc:sldMk cId="1334130642" sldId="368"/>
            <ac:grpSpMk id="84" creationId="{29DD7BB2-044F-4F61-AE54-D00336F972B0}"/>
          </ac:grpSpMkLst>
        </pc:grpChg>
        <pc:grpChg chg="del mod topLvl">
          <ac:chgData name="Ed Moss" userId="37722af9-4b31-4bb5-b8c0-b86874b49c9e" providerId="ADAL" clId="{C7C0EE5E-0408-4A1E-86AA-DBD4BEB02794}" dt="2019-01-31T15:27:48.514" v="1960" actId="165"/>
          <ac:grpSpMkLst>
            <pc:docMk/>
            <pc:sldMk cId="1334130642" sldId="368"/>
            <ac:grpSpMk id="85" creationId="{61B11DAA-C04F-4A52-BB47-D5EC93B3C44A}"/>
          </ac:grpSpMkLst>
        </pc:grpChg>
        <pc:grpChg chg="del mod topLvl">
          <ac:chgData name="Ed Moss" userId="37722af9-4b31-4bb5-b8c0-b86874b49c9e" providerId="ADAL" clId="{C7C0EE5E-0408-4A1E-86AA-DBD4BEB02794}" dt="2019-01-31T15:27:48.514" v="1960" actId="165"/>
          <ac:grpSpMkLst>
            <pc:docMk/>
            <pc:sldMk cId="1334130642" sldId="368"/>
            <ac:grpSpMk id="86" creationId="{24F6EAD7-6D7F-431D-97DA-3AC9F0E481BC}"/>
          </ac:grpSpMkLst>
        </pc:grpChg>
        <pc:graphicFrameChg chg="add del">
          <ac:chgData name="Ed Moss" userId="37722af9-4b31-4bb5-b8c0-b86874b49c9e" providerId="ADAL" clId="{C7C0EE5E-0408-4A1E-86AA-DBD4BEB02794}" dt="2019-01-31T15:55:14.025" v="3007" actId="478"/>
          <ac:graphicFrameMkLst>
            <pc:docMk/>
            <pc:sldMk cId="1334130642" sldId="368"/>
            <ac:graphicFrameMk id="6" creationId="{DF1ED819-5E25-452F-9ABA-C5001535561F}"/>
          </ac:graphicFrameMkLst>
        </pc:graphicFrameChg>
        <pc:graphicFrameChg chg="add del">
          <ac:chgData name="Ed Moss" userId="37722af9-4b31-4bb5-b8c0-b86874b49c9e" providerId="ADAL" clId="{C7C0EE5E-0408-4A1E-86AA-DBD4BEB02794}" dt="2019-01-31T15:55:14.025" v="3007" actId="478"/>
          <ac:graphicFrameMkLst>
            <pc:docMk/>
            <pc:sldMk cId="1334130642" sldId="368"/>
            <ac:graphicFrameMk id="25" creationId="{DF2CD0CB-BAE6-464A-B253-BFBB0349612B}"/>
          </ac:graphicFrameMkLst>
        </pc:graphicFrameChg>
        <pc:graphicFrameChg chg="add mod modGraphic">
          <ac:chgData name="Ed Moss" userId="37722af9-4b31-4bb5-b8c0-b86874b49c9e" providerId="ADAL" clId="{C7C0EE5E-0408-4A1E-86AA-DBD4BEB02794}" dt="2019-01-31T15:26:52.852" v="1956" actId="12788"/>
          <ac:graphicFrameMkLst>
            <pc:docMk/>
            <pc:sldMk cId="1334130642" sldId="368"/>
            <ac:graphicFrameMk id="26" creationId="{9D38062F-0176-4CEB-B584-9F9C3B2582C4}"/>
          </ac:graphicFrameMkLst>
        </pc:graphicFrameChg>
        <pc:graphicFrameChg chg="add del">
          <ac:chgData name="Ed Moss" userId="37722af9-4b31-4bb5-b8c0-b86874b49c9e" providerId="ADAL" clId="{C7C0EE5E-0408-4A1E-86AA-DBD4BEB02794}" dt="2019-01-31T15:55:14.025" v="3007" actId="478"/>
          <ac:graphicFrameMkLst>
            <pc:docMk/>
            <pc:sldMk cId="1334130642" sldId="368"/>
            <ac:graphicFrameMk id="27" creationId="{BC394E8E-42C5-46A3-9110-4E844C049261}"/>
          </ac:graphicFrameMkLst>
        </pc:graphicFrameChg>
        <pc:graphicFrameChg chg="add del">
          <ac:chgData name="Ed Moss" userId="37722af9-4b31-4bb5-b8c0-b86874b49c9e" providerId="ADAL" clId="{C7C0EE5E-0408-4A1E-86AA-DBD4BEB02794}" dt="2019-01-31T15:55:14.025" v="3007" actId="478"/>
          <ac:graphicFrameMkLst>
            <pc:docMk/>
            <pc:sldMk cId="1334130642" sldId="368"/>
            <ac:graphicFrameMk id="28" creationId="{FD764955-9EC6-4850-954B-88C625B00772}"/>
          </ac:graphicFrameMkLst>
        </pc:graphicFrameChg>
        <pc:graphicFrameChg chg="add del">
          <ac:chgData name="Ed Moss" userId="37722af9-4b31-4bb5-b8c0-b86874b49c9e" providerId="ADAL" clId="{C7C0EE5E-0408-4A1E-86AA-DBD4BEB02794}" dt="2019-01-31T15:55:14.025" v="3007" actId="478"/>
          <ac:graphicFrameMkLst>
            <pc:docMk/>
            <pc:sldMk cId="1334130642" sldId="368"/>
            <ac:graphicFrameMk id="29" creationId="{B3ACA8D6-E940-4047-8C01-751B5C5CCEAC}"/>
          </ac:graphicFrameMkLst>
        </pc:graphicFrameChg>
        <pc:graphicFrameChg chg="add del">
          <ac:chgData name="Ed Moss" userId="37722af9-4b31-4bb5-b8c0-b86874b49c9e" providerId="ADAL" clId="{C7C0EE5E-0408-4A1E-86AA-DBD4BEB02794}" dt="2019-01-31T15:55:14.025" v="3007" actId="478"/>
          <ac:graphicFrameMkLst>
            <pc:docMk/>
            <pc:sldMk cId="1334130642" sldId="368"/>
            <ac:graphicFrameMk id="39" creationId="{E2A8D115-5011-4FC8-A1BD-C79CB36C9655}"/>
          </ac:graphicFrameMkLst>
        </pc:graphicFrameChg>
        <pc:graphicFrameChg chg="add del">
          <ac:chgData name="Ed Moss" userId="37722af9-4b31-4bb5-b8c0-b86874b49c9e" providerId="ADAL" clId="{C7C0EE5E-0408-4A1E-86AA-DBD4BEB02794}" dt="2019-01-31T15:55:14.025" v="3007" actId="478"/>
          <ac:graphicFrameMkLst>
            <pc:docMk/>
            <pc:sldMk cId="1334130642" sldId="368"/>
            <ac:graphicFrameMk id="40" creationId="{A26BD2F4-FAB9-4A1C-9174-A2A73231C158}"/>
          </ac:graphicFrameMkLst>
        </pc:graphicFrame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87" creationId="{92FD60C2-7172-451F-95F1-E52919E0EB9F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88" creationId="{DF70A19D-638D-4E09-AD41-331745D11A40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89" creationId="{4DFC2428-93BD-41FE-A4B5-18871255F50A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90" creationId="{60D78B12-94AF-467B-9BAD-48D5D3B49312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91" creationId="{9176B249-394B-4C73-878F-0DC42D596BA2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92" creationId="{7090BD4E-EB81-4FC5-94B4-A22DCB3B9176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94" creationId="{10948123-018D-4264-8EEB-90C83A053B27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95" creationId="{746D8F77-C028-4604-8200-9CCEBDC758E0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96" creationId="{6FE4C70C-734A-4C0F-8360-0E62779CFDDE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97" creationId="{C8A41D7E-E285-4BD2-9140-3C673852B5E3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98" creationId="{7648C9A3-15AD-4804-B8CA-5A3391B47CA3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99" creationId="{52CD827A-AA1F-47FE-AA75-55E7C0C656D9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101" creationId="{EF72E45D-EE96-4CED-9DAB-11DE30F0A6FB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102" creationId="{3DF301D9-A1B4-4B2C-9797-67693AA2EDD5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103" creationId="{B168CAD9-DD7D-4355-8883-B231556EE112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104" creationId="{2CD1FDB2-ACF5-473F-A009-15735FE0DE51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105" creationId="{33F81A9C-0A20-46E2-BCFC-D346656ED2FD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106" creationId="{0EC14555-2791-469C-BB05-5FDF10C9B59C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108" creationId="{BCE62B18-1404-4532-A102-E069D5384421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109" creationId="{7A384F6A-7B3A-466E-8759-2DF367B5D15B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110" creationId="{F5C953E2-B8C7-4FF7-B668-E83C56446E1A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111" creationId="{8C9F4653-C644-44EB-A1F7-4F27DFC962B7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112" creationId="{46F08D6A-5A1C-4994-9EC0-44D681616AD2}"/>
          </ac:picMkLst>
        </pc:picChg>
        <pc:picChg chg="mod topLvl">
          <ac:chgData name="Ed Moss" userId="37722af9-4b31-4bb5-b8c0-b86874b49c9e" providerId="ADAL" clId="{C7C0EE5E-0408-4A1E-86AA-DBD4BEB02794}" dt="2019-01-31T15:27:48.514" v="1960" actId="165"/>
          <ac:picMkLst>
            <pc:docMk/>
            <pc:sldMk cId="1334130642" sldId="368"/>
            <ac:picMk id="113" creationId="{2FB5EF25-AFD7-49F3-A704-0EA3AF128EC3}"/>
          </ac:picMkLst>
        </pc:picChg>
      </pc:sldChg>
      <pc:sldChg chg="addSp delSp modSp add">
        <pc:chgData name="Ed Moss" userId="37722af9-4b31-4bb5-b8c0-b86874b49c9e" providerId="ADAL" clId="{C7C0EE5E-0408-4A1E-86AA-DBD4BEB02794}" dt="2019-01-31T15:55:07.273" v="3005" actId="478"/>
        <pc:sldMkLst>
          <pc:docMk/>
          <pc:sldMk cId="2290959475" sldId="369"/>
        </pc:sldMkLst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9" creationId="{61FAE6E9-9BDB-4804-9DDC-67F3539B1343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10" creationId="{A6BA937E-AFBB-49C8-9DBF-4B09F2CD6E5E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11" creationId="{CF421008-BC9A-4F87-8302-337CD3199A5D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12" creationId="{2C2B85A4-0689-4E8B-B142-7A71F4D3DE82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13" creationId="{F98EAD68-6072-42AA-A6A6-1218435BFA2F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14" creationId="{85E72DDC-C843-4421-863E-21E2050B648C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15" creationId="{5CB93A52-BC56-4FDE-8369-0C439CC24D11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16" creationId="{0F8991C5-129E-4E34-94BF-CB1BEEB404BD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17" creationId="{80AD8382-3F3F-4850-A0C3-C05841EA93FD}"/>
          </ac:spMkLst>
        </pc:spChg>
        <pc:spChg chg="mod">
          <ac:chgData name="Ed Moss" userId="37722af9-4b31-4bb5-b8c0-b86874b49c9e" providerId="ADAL" clId="{C7C0EE5E-0408-4A1E-86AA-DBD4BEB02794}" dt="2019-01-31T15:37:02.049" v="2256" actId="120"/>
          <ac:spMkLst>
            <pc:docMk/>
            <pc:sldMk cId="2290959475" sldId="369"/>
            <ac:spMk id="19" creationId="{5252A847-DE45-4FA3-A1F8-EEBEB845FF8E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20" creationId="{3C7A3BC3-2AAC-4AA4-99BA-01F82F0092D7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21" creationId="{2B2DC56C-A123-4704-8470-7FAE10A1FD06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22" creationId="{38870FFB-2586-40CC-937D-6812B5270838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23" creationId="{6AE71727-46EE-47F5-BEAD-0B4A453B313D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24" creationId="{A8F41A83-813B-45DD-9F41-DCF9F39DD4E8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30" creationId="{E2EC56CA-16D1-4528-B13C-4F42284819C6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31" creationId="{3E9D7778-3A04-4061-864B-537C4FF74024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38" creationId="{6C220BD4-1C17-4948-B70B-B2F08F8ECC85}"/>
          </ac:spMkLst>
        </pc:spChg>
        <pc:spChg chg="add del">
          <ac:chgData name="Ed Moss" userId="37722af9-4b31-4bb5-b8c0-b86874b49c9e" providerId="ADAL" clId="{C7C0EE5E-0408-4A1E-86AA-DBD4BEB02794}" dt="2019-01-31T15:55:07.273" v="3005" actId="478"/>
          <ac:spMkLst>
            <pc:docMk/>
            <pc:sldMk cId="2290959475" sldId="369"/>
            <ac:spMk id="81" creationId="{ABF0C21B-644A-4DAC-8A02-B69D92D6EDD4}"/>
          </ac:spMkLst>
        </pc:spChg>
        <pc:grpChg chg="add del">
          <ac:chgData name="Ed Moss" userId="37722af9-4b31-4bb5-b8c0-b86874b49c9e" providerId="ADAL" clId="{C7C0EE5E-0408-4A1E-86AA-DBD4BEB02794}" dt="2019-01-31T15:55:07.273" v="3005" actId="478"/>
          <ac:grpSpMkLst>
            <pc:docMk/>
            <pc:sldMk cId="2290959475" sldId="369"/>
            <ac:grpSpMk id="32" creationId="{C9D5567F-4CCC-4D79-B606-AAF21C91DF37}"/>
          </ac:grpSpMkLst>
        </pc:grpChg>
        <pc:grpChg chg="add mod">
          <ac:chgData name="Ed Moss" userId="37722af9-4b31-4bb5-b8c0-b86874b49c9e" providerId="ADAL" clId="{C7C0EE5E-0408-4A1E-86AA-DBD4BEB02794}" dt="2019-01-31T15:30:30.724" v="2112" actId="1036"/>
          <ac:grpSpMkLst>
            <pc:docMk/>
            <pc:sldMk cId="2290959475" sldId="369"/>
            <ac:grpSpMk id="41" creationId="{8B952D4C-F22C-4392-BA70-ED8AA1BCE667}"/>
          </ac:grpSpMkLst>
        </pc:grpChg>
        <pc:grpChg chg="mod">
          <ac:chgData name="Ed Moss" userId="37722af9-4b31-4bb5-b8c0-b86874b49c9e" providerId="ADAL" clId="{C7C0EE5E-0408-4A1E-86AA-DBD4BEB02794}" dt="2019-01-31T15:30:00.014" v="2082" actId="12788"/>
          <ac:grpSpMkLst>
            <pc:docMk/>
            <pc:sldMk cId="2290959475" sldId="369"/>
            <ac:grpSpMk id="42" creationId="{374F57B1-FCB0-40BE-87CA-7C11D1B54F61}"/>
          </ac:grpSpMkLst>
        </pc:grpChg>
        <pc:grpChg chg="mod">
          <ac:chgData name="Ed Moss" userId="37722af9-4b31-4bb5-b8c0-b86874b49c9e" providerId="ADAL" clId="{C7C0EE5E-0408-4A1E-86AA-DBD4BEB02794}" dt="2019-01-31T15:30:00.014" v="2082" actId="12788"/>
          <ac:grpSpMkLst>
            <pc:docMk/>
            <pc:sldMk cId="2290959475" sldId="369"/>
            <ac:grpSpMk id="43" creationId="{797488BF-E2A3-4DB4-85FD-996EE4D56408}"/>
          </ac:grpSpMkLst>
        </pc:grpChg>
        <pc:grpChg chg="add del">
          <ac:chgData name="Ed Moss" userId="37722af9-4b31-4bb5-b8c0-b86874b49c9e" providerId="ADAL" clId="{C7C0EE5E-0408-4A1E-86AA-DBD4BEB02794}" dt="2019-01-31T15:55:07.273" v="3005" actId="478"/>
          <ac:grpSpMkLst>
            <pc:docMk/>
            <pc:sldMk cId="2290959475" sldId="369"/>
            <ac:grpSpMk id="50" creationId="{D196D09C-0FCD-418F-ACF4-FA2F830B5B88}"/>
          </ac:grpSpMkLst>
        </pc:grpChg>
        <pc:grpChg chg="add del">
          <ac:chgData name="Ed Moss" userId="37722af9-4b31-4bb5-b8c0-b86874b49c9e" providerId="ADAL" clId="{C7C0EE5E-0408-4A1E-86AA-DBD4BEB02794}" dt="2019-01-31T15:55:07.273" v="3005" actId="478"/>
          <ac:grpSpMkLst>
            <pc:docMk/>
            <pc:sldMk cId="2290959475" sldId="369"/>
            <ac:grpSpMk id="82" creationId="{3C630716-536A-430A-88BF-15D62373D84B}"/>
          </ac:grpSpMkLst>
        </pc:grpChg>
        <pc:graphicFrameChg chg="add del">
          <ac:chgData name="Ed Moss" userId="37722af9-4b31-4bb5-b8c0-b86874b49c9e" providerId="ADAL" clId="{C7C0EE5E-0408-4A1E-86AA-DBD4BEB02794}" dt="2019-01-31T15:55:07.273" v="3005" actId="478"/>
          <ac:graphicFrameMkLst>
            <pc:docMk/>
            <pc:sldMk cId="2290959475" sldId="369"/>
            <ac:graphicFrameMk id="6" creationId="{3D114876-2763-4DE8-8843-855B48239592}"/>
          </ac:graphicFrameMkLst>
        </pc:graphicFrameChg>
        <pc:graphicFrameChg chg="add mod modGraphic">
          <ac:chgData name="Ed Moss" userId="37722af9-4b31-4bb5-b8c0-b86874b49c9e" providerId="ADAL" clId="{C7C0EE5E-0408-4A1E-86AA-DBD4BEB02794}" dt="2019-01-31T15:31:33.687" v="2128"/>
          <ac:graphicFrameMkLst>
            <pc:docMk/>
            <pc:sldMk cId="2290959475" sldId="369"/>
            <ac:graphicFrameMk id="25" creationId="{0A115EE9-E696-4195-9368-85AF6D6FFDE2}"/>
          </ac:graphicFrameMkLst>
        </pc:graphicFrameChg>
        <pc:graphicFrameChg chg="add del">
          <ac:chgData name="Ed Moss" userId="37722af9-4b31-4bb5-b8c0-b86874b49c9e" providerId="ADAL" clId="{C7C0EE5E-0408-4A1E-86AA-DBD4BEB02794}" dt="2019-01-31T15:55:07.273" v="3005" actId="478"/>
          <ac:graphicFrameMkLst>
            <pc:docMk/>
            <pc:sldMk cId="2290959475" sldId="369"/>
            <ac:graphicFrameMk id="26" creationId="{F20CB001-7E76-4D11-B779-A4BAFDCA270E}"/>
          </ac:graphicFrameMkLst>
        </pc:graphicFrameChg>
        <pc:graphicFrameChg chg="add del">
          <ac:chgData name="Ed Moss" userId="37722af9-4b31-4bb5-b8c0-b86874b49c9e" providerId="ADAL" clId="{C7C0EE5E-0408-4A1E-86AA-DBD4BEB02794}" dt="2019-01-31T15:55:07.273" v="3005" actId="478"/>
          <ac:graphicFrameMkLst>
            <pc:docMk/>
            <pc:sldMk cId="2290959475" sldId="369"/>
            <ac:graphicFrameMk id="27" creationId="{EDEF36D1-EDDE-498F-B241-433B2FF4822F}"/>
          </ac:graphicFrameMkLst>
        </pc:graphicFrameChg>
        <pc:graphicFrameChg chg="add del">
          <ac:chgData name="Ed Moss" userId="37722af9-4b31-4bb5-b8c0-b86874b49c9e" providerId="ADAL" clId="{C7C0EE5E-0408-4A1E-86AA-DBD4BEB02794}" dt="2019-01-31T15:55:07.273" v="3005" actId="478"/>
          <ac:graphicFrameMkLst>
            <pc:docMk/>
            <pc:sldMk cId="2290959475" sldId="369"/>
            <ac:graphicFrameMk id="28" creationId="{A8E59E28-B4E3-4FFC-AF76-57CE6C282E2C}"/>
          </ac:graphicFrameMkLst>
        </pc:graphicFrameChg>
        <pc:graphicFrameChg chg="add del">
          <ac:chgData name="Ed Moss" userId="37722af9-4b31-4bb5-b8c0-b86874b49c9e" providerId="ADAL" clId="{C7C0EE5E-0408-4A1E-86AA-DBD4BEB02794}" dt="2019-01-31T15:55:07.273" v="3005" actId="478"/>
          <ac:graphicFrameMkLst>
            <pc:docMk/>
            <pc:sldMk cId="2290959475" sldId="369"/>
            <ac:graphicFrameMk id="29" creationId="{A7D31D32-F858-4C4E-A2A5-B4B0474B2D67}"/>
          </ac:graphicFrameMkLst>
        </pc:graphicFrameChg>
        <pc:graphicFrameChg chg="add del">
          <ac:chgData name="Ed Moss" userId="37722af9-4b31-4bb5-b8c0-b86874b49c9e" providerId="ADAL" clId="{C7C0EE5E-0408-4A1E-86AA-DBD4BEB02794}" dt="2019-01-31T15:55:07.273" v="3005" actId="478"/>
          <ac:graphicFrameMkLst>
            <pc:docMk/>
            <pc:sldMk cId="2290959475" sldId="369"/>
            <ac:graphicFrameMk id="39" creationId="{2F13CA16-9C23-4767-8BC3-E0E7558B7C01}"/>
          </ac:graphicFrameMkLst>
        </pc:graphicFrameChg>
        <pc:graphicFrameChg chg="add del">
          <ac:chgData name="Ed Moss" userId="37722af9-4b31-4bb5-b8c0-b86874b49c9e" providerId="ADAL" clId="{C7C0EE5E-0408-4A1E-86AA-DBD4BEB02794}" dt="2019-01-31T15:55:07.273" v="3005" actId="478"/>
          <ac:graphicFrameMkLst>
            <pc:docMk/>
            <pc:sldMk cId="2290959475" sldId="369"/>
            <ac:graphicFrameMk id="40" creationId="{82227136-3A89-444C-96BE-42053622751A}"/>
          </ac:graphicFrameMkLst>
        </pc:graphicFrameChg>
      </pc:sldChg>
      <pc:sldChg chg="addSp delSp modSp add">
        <pc:chgData name="Ed Moss" userId="37722af9-4b31-4bb5-b8c0-b86874b49c9e" providerId="ADAL" clId="{C7C0EE5E-0408-4A1E-86AA-DBD4BEB02794}" dt="2019-01-31T15:54:51.464" v="3001" actId="478"/>
        <pc:sldMkLst>
          <pc:docMk/>
          <pc:sldMk cId="2297589527" sldId="370"/>
        </pc:sldMkLst>
        <pc:spChg chg="add del">
          <ac:chgData name="Ed Moss" userId="37722af9-4b31-4bb5-b8c0-b86874b49c9e" providerId="ADAL" clId="{C7C0EE5E-0408-4A1E-86AA-DBD4BEB02794}" dt="2019-01-31T15:54:51.464" v="3001" actId="478"/>
          <ac:spMkLst>
            <pc:docMk/>
            <pc:sldMk cId="2297589527" sldId="370"/>
            <ac:spMk id="9" creationId="{04661D5B-8E49-4FB3-9111-BDB04A74FB11}"/>
          </ac:spMkLst>
        </pc:spChg>
        <pc:spChg chg="add del">
          <ac:chgData name="Ed Moss" userId="37722af9-4b31-4bb5-b8c0-b86874b49c9e" providerId="ADAL" clId="{C7C0EE5E-0408-4A1E-86AA-DBD4BEB02794}" dt="2019-01-31T15:54:51.464" v="3001" actId="478"/>
          <ac:spMkLst>
            <pc:docMk/>
            <pc:sldMk cId="2297589527" sldId="370"/>
            <ac:spMk id="10" creationId="{A5BF4613-0ABC-4BB5-8B2B-9387180A8929}"/>
          </ac:spMkLst>
        </pc:spChg>
        <pc:spChg chg="add del">
          <ac:chgData name="Ed Moss" userId="37722af9-4b31-4bb5-b8c0-b86874b49c9e" providerId="ADAL" clId="{C7C0EE5E-0408-4A1E-86AA-DBD4BEB02794}" dt="2019-01-31T15:54:51.464" v="3001" actId="478"/>
          <ac:spMkLst>
            <pc:docMk/>
            <pc:sldMk cId="2297589527" sldId="370"/>
            <ac:spMk id="11" creationId="{7F64D657-221F-40D3-8C2A-1DEC9E038A7E}"/>
          </ac:spMkLst>
        </pc:spChg>
        <pc:spChg chg="add del">
          <ac:chgData name="Ed Moss" userId="37722af9-4b31-4bb5-b8c0-b86874b49c9e" providerId="ADAL" clId="{C7C0EE5E-0408-4A1E-86AA-DBD4BEB02794}" dt="2019-01-31T15:54:51.464" v="3001" actId="478"/>
          <ac:spMkLst>
            <pc:docMk/>
            <pc:sldMk cId="2297589527" sldId="370"/>
            <ac:spMk id="12" creationId="{F7BFBD7E-EB96-4F82-8CEF-7DD3BE2E8E21}"/>
          </ac:spMkLst>
        </pc:spChg>
        <pc:spChg chg="add del">
          <ac:chgData name="Ed Moss" userId="37722af9-4b31-4bb5-b8c0-b86874b49c9e" providerId="ADAL" clId="{C7C0EE5E-0408-4A1E-86AA-DBD4BEB02794}" dt="2019-01-31T15:54:51.464" v="3001" actId="478"/>
          <ac:spMkLst>
            <pc:docMk/>
            <pc:sldMk cId="2297589527" sldId="370"/>
            <ac:spMk id="13" creationId="{3C2D1D07-AC99-4C27-B9E7-E5BA61F0A993}"/>
          </ac:spMkLst>
        </pc:spChg>
        <pc:spChg chg="add del">
          <ac:chgData name="Ed Moss" userId="37722af9-4b31-4bb5-b8c0-b86874b49c9e" providerId="ADAL" clId="{C7C0EE5E-0408-4A1E-86AA-DBD4BEB02794}" dt="2019-01-31T15:54:51.464" v="3001" actId="478"/>
          <ac:spMkLst>
            <pc:docMk/>
            <pc:sldMk cId="2297589527" sldId="370"/>
            <ac:spMk id="14" creationId="{FDBA8EAC-3736-4152-BBB4-10C98A6983D0}"/>
          </ac:spMkLst>
        </pc:spChg>
        <pc:spChg chg="add del">
          <ac:chgData name="Ed Moss" userId="37722af9-4b31-4bb5-b8c0-b86874b49c9e" providerId="ADAL" clId="{C7C0EE5E-0408-4A1E-86AA-DBD4BEB02794}" dt="2019-01-31T15:54:51.464" v="3001" actId="478"/>
          <ac:spMkLst>
            <pc:docMk/>
            <pc:sldMk cId="2297589527" sldId="370"/>
            <ac:spMk id="15" creationId="{36D35ED9-1319-4FCE-91C0-20A2D3546535}"/>
          </ac:spMkLst>
        </pc:spChg>
        <pc:spChg chg="add del">
          <ac:chgData name="Ed Moss" userId="37722af9-4b31-4bb5-b8c0-b86874b49c9e" providerId="ADAL" clId="{C7C0EE5E-0408-4A1E-86AA-DBD4BEB02794}" dt="2019-01-31T15:54:51.464" v="3001" actId="478"/>
          <ac:spMkLst>
            <pc:docMk/>
            <pc:sldMk cId="2297589527" sldId="370"/>
            <ac:spMk id="16" creationId="{78E9E897-BED6-49FE-9D1B-6AC8BA54197A}"/>
          </ac:spMkLst>
        </pc:spChg>
        <pc:spChg chg="add del">
          <ac:chgData name="Ed Moss" userId="37722af9-4b31-4bb5-b8c0-b86874b49c9e" providerId="ADAL" clId="{C7C0EE5E-0408-4A1E-86AA-DBD4BEB02794}" dt="2019-01-31T15:54:51.464" v="3001" actId="478"/>
          <ac:spMkLst>
            <pc:docMk/>
            <pc:sldMk cId="2297589527" sldId="370"/>
            <ac:spMk id="17" creationId="{C9269FAB-E2F2-4EEF-984E-E25A0959C381}"/>
          </ac:spMkLst>
        </pc:spChg>
        <pc:spChg chg="mod">
          <ac:chgData name="Ed Moss" userId="37722af9-4b31-4bb5-b8c0-b86874b49c9e" providerId="ADAL" clId="{C7C0EE5E-0408-4A1E-86AA-DBD4BEB02794}" dt="2019-01-31T15:48:55.558" v="2624" actId="20577"/>
          <ac:spMkLst>
            <pc:docMk/>
            <pc:sldMk cId="2297589527" sldId="370"/>
            <ac:spMk id="19" creationId="{5252A847-DE45-4FA3-A1F8-EEBEB845FF8E}"/>
          </ac:spMkLst>
        </pc:spChg>
        <pc:spChg chg="add del">
          <ac:chgData name="Ed Moss" userId="37722af9-4b31-4bb5-b8c0-b86874b49c9e" providerId="ADAL" clId="{C7C0EE5E-0408-4A1E-86AA-DBD4BEB02794}" dt="2019-01-31T15:54:51.464" v="3001" actId="478"/>
          <ac:spMkLst>
            <pc:docMk/>
            <pc:sldMk cId="2297589527" sldId="370"/>
            <ac:spMk id="20" creationId="{99CD6E64-6C20-4212-9899-267FA0C6EC1D}"/>
          </ac:spMkLst>
        </pc:spChg>
        <pc:spChg chg="add del">
          <ac:chgData name="Ed Moss" userId="37722af9-4b31-4bb5-b8c0-b86874b49c9e" providerId="ADAL" clId="{C7C0EE5E-0408-4A1E-86AA-DBD4BEB02794}" dt="2019-01-31T15:54:51.464" v="3001" actId="478"/>
          <ac:spMkLst>
            <pc:docMk/>
            <pc:sldMk cId="2297589527" sldId="370"/>
            <ac:spMk id="21" creationId="{6136F99F-2302-483B-B5E7-6B29586127B2}"/>
          </ac:spMkLst>
        </pc:spChg>
        <pc:spChg chg="add del">
          <ac:chgData name="Ed Moss" userId="37722af9-4b31-4bb5-b8c0-b86874b49c9e" providerId="ADAL" clId="{C7C0EE5E-0408-4A1E-86AA-DBD4BEB02794}" dt="2019-01-31T15:54:51.464" v="3001" actId="478"/>
          <ac:spMkLst>
            <pc:docMk/>
            <pc:sldMk cId="2297589527" sldId="370"/>
            <ac:spMk id="22" creationId="{023F01F0-BB79-4BD5-A3DF-FD4108E5D3AC}"/>
          </ac:spMkLst>
        </pc:spChg>
        <pc:grpChg chg="add del">
          <ac:chgData name="Ed Moss" userId="37722af9-4b31-4bb5-b8c0-b86874b49c9e" providerId="ADAL" clId="{C7C0EE5E-0408-4A1E-86AA-DBD4BEB02794}" dt="2019-01-31T15:54:51.464" v="3001" actId="478"/>
          <ac:grpSpMkLst>
            <pc:docMk/>
            <pc:sldMk cId="2297589527" sldId="370"/>
            <ac:grpSpMk id="25" creationId="{34AD0D5A-0866-4206-9661-EA030705CDCA}"/>
          </ac:grpSpMkLst>
        </pc:grpChg>
        <pc:grpChg chg="add mod">
          <ac:chgData name="Ed Moss" userId="37722af9-4b31-4bb5-b8c0-b86874b49c9e" providerId="ADAL" clId="{C7C0EE5E-0408-4A1E-86AA-DBD4BEB02794}" dt="2019-01-31T15:49:39.070" v="2702" actId="1036"/>
          <ac:grpSpMkLst>
            <pc:docMk/>
            <pc:sldMk cId="2297589527" sldId="370"/>
            <ac:grpSpMk id="29" creationId="{EE32720D-0854-47D4-9B7B-2650369FE22C}"/>
          </ac:grpSpMkLst>
        </pc:grpChg>
        <pc:grpChg chg="mod">
          <ac:chgData name="Ed Moss" userId="37722af9-4b31-4bb5-b8c0-b86874b49c9e" providerId="ADAL" clId="{C7C0EE5E-0408-4A1E-86AA-DBD4BEB02794}" dt="2019-01-31T15:49:34.072" v="2684" actId="12788"/>
          <ac:grpSpMkLst>
            <pc:docMk/>
            <pc:sldMk cId="2297589527" sldId="370"/>
            <ac:grpSpMk id="30" creationId="{0C680EE4-AB4F-481C-9702-1093E165097B}"/>
          </ac:grpSpMkLst>
        </pc:grpChg>
        <pc:grpChg chg="mod">
          <ac:chgData name="Ed Moss" userId="37722af9-4b31-4bb5-b8c0-b86874b49c9e" providerId="ADAL" clId="{C7C0EE5E-0408-4A1E-86AA-DBD4BEB02794}" dt="2019-01-31T15:49:34.072" v="2684" actId="12788"/>
          <ac:grpSpMkLst>
            <pc:docMk/>
            <pc:sldMk cId="2297589527" sldId="370"/>
            <ac:grpSpMk id="31" creationId="{00112546-1A0F-4597-AAFA-62282526CF51}"/>
          </ac:grpSpMkLst>
        </pc:grpChg>
        <pc:grpChg chg="mod">
          <ac:chgData name="Ed Moss" userId="37722af9-4b31-4bb5-b8c0-b86874b49c9e" providerId="ADAL" clId="{C7C0EE5E-0408-4A1E-86AA-DBD4BEB02794}" dt="2019-01-31T15:49:34.072" v="2684" actId="12788"/>
          <ac:grpSpMkLst>
            <pc:docMk/>
            <pc:sldMk cId="2297589527" sldId="370"/>
            <ac:grpSpMk id="32" creationId="{11114222-3053-44E2-88EC-D86AF0EF34FE}"/>
          </ac:grpSpMkLst>
        </pc:grpChg>
        <pc:grpChg chg="add del">
          <ac:chgData name="Ed Moss" userId="37722af9-4b31-4bb5-b8c0-b86874b49c9e" providerId="ADAL" clId="{C7C0EE5E-0408-4A1E-86AA-DBD4BEB02794}" dt="2019-01-31T15:54:51.464" v="3001" actId="478"/>
          <ac:grpSpMkLst>
            <pc:docMk/>
            <pc:sldMk cId="2297589527" sldId="370"/>
            <ac:grpSpMk id="45" creationId="{B9E7323F-9140-4064-8456-64DB6BA9314F}"/>
          </ac:grpSpMkLst>
        </pc:grpChg>
        <pc:grpChg chg="add del">
          <ac:chgData name="Ed Moss" userId="37722af9-4b31-4bb5-b8c0-b86874b49c9e" providerId="ADAL" clId="{C7C0EE5E-0408-4A1E-86AA-DBD4BEB02794}" dt="2019-01-31T15:54:51.464" v="3001" actId="478"/>
          <ac:grpSpMkLst>
            <pc:docMk/>
            <pc:sldMk cId="2297589527" sldId="370"/>
            <ac:grpSpMk id="48" creationId="{3F011613-FEC6-4205-AEBE-DA9A81045F5E}"/>
          </ac:grpSpMkLst>
        </pc:grpChg>
        <pc:graphicFrameChg chg="add del">
          <ac:chgData name="Ed Moss" userId="37722af9-4b31-4bb5-b8c0-b86874b49c9e" providerId="ADAL" clId="{C7C0EE5E-0408-4A1E-86AA-DBD4BEB02794}" dt="2019-01-31T15:54:51.464" v="3001" actId="478"/>
          <ac:graphicFrameMkLst>
            <pc:docMk/>
            <pc:sldMk cId="2297589527" sldId="370"/>
            <ac:graphicFrameMk id="6" creationId="{CF941900-125B-4503-AEDC-0113725F3D75}"/>
          </ac:graphicFrameMkLst>
        </pc:graphicFrameChg>
        <pc:graphicFrameChg chg="add del">
          <ac:chgData name="Ed Moss" userId="37722af9-4b31-4bb5-b8c0-b86874b49c9e" providerId="ADAL" clId="{C7C0EE5E-0408-4A1E-86AA-DBD4BEB02794}" dt="2019-01-31T15:54:51.464" v="3001" actId="478"/>
          <ac:graphicFrameMkLst>
            <pc:docMk/>
            <pc:sldMk cId="2297589527" sldId="370"/>
            <ac:graphicFrameMk id="23" creationId="{FADDAE9E-112D-4958-BDE4-BE8BAD71E758}"/>
          </ac:graphicFrameMkLst>
        </pc:graphicFrameChg>
        <pc:graphicFrameChg chg="add del">
          <ac:chgData name="Ed Moss" userId="37722af9-4b31-4bb5-b8c0-b86874b49c9e" providerId="ADAL" clId="{C7C0EE5E-0408-4A1E-86AA-DBD4BEB02794}" dt="2019-01-31T15:54:51.464" v="3001" actId="478"/>
          <ac:graphicFrameMkLst>
            <pc:docMk/>
            <pc:sldMk cId="2297589527" sldId="370"/>
            <ac:graphicFrameMk id="24" creationId="{96D7AB30-E76B-4C56-8260-1B8971AE6E30}"/>
          </ac:graphicFrameMkLst>
        </pc:graphicFrameChg>
        <pc:graphicFrameChg chg="add del">
          <ac:chgData name="Ed Moss" userId="37722af9-4b31-4bb5-b8c0-b86874b49c9e" providerId="ADAL" clId="{C7C0EE5E-0408-4A1E-86AA-DBD4BEB02794}" dt="2019-01-31T15:54:51.464" v="3001" actId="478"/>
          <ac:graphicFrameMkLst>
            <pc:docMk/>
            <pc:sldMk cId="2297589527" sldId="370"/>
            <ac:graphicFrameMk id="28" creationId="{67703DCF-3377-4DA1-BE68-DD4F22AFB64B}"/>
          </ac:graphicFrameMkLst>
        </pc:graphicFrameChg>
        <pc:graphicFrameChg chg="add mod modGraphic">
          <ac:chgData name="Ed Moss" userId="37722af9-4b31-4bb5-b8c0-b86874b49c9e" providerId="ADAL" clId="{C7C0EE5E-0408-4A1E-86AA-DBD4BEB02794}" dt="2019-01-31T15:49:20.694" v="2681" actId="1038"/>
          <ac:graphicFrameMkLst>
            <pc:docMk/>
            <pc:sldMk cId="2297589527" sldId="370"/>
            <ac:graphicFrameMk id="63" creationId="{9AE17FF4-6597-482A-9B6C-0CF69AD8C809}"/>
          </ac:graphicFrameMkLst>
        </pc:graphicFrameChg>
      </pc:sldChg>
      <pc:sldChg chg="modSp add del">
        <pc:chgData name="Ed Moss" userId="37722af9-4b31-4bb5-b8c0-b86874b49c9e" providerId="ADAL" clId="{C7C0EE5E-0408-4A1E-86AA-DBD4BEB02794}" dt="2019-01-31T14:51:12.109" v="890" actId="2696"/>
        <pc:sldMkLst>
          <pc:docMk/>
          <pc:sldMk cId="630357008" sldId="371"/>
        </pc:sldMkLst>
        <pc:spChg chg="mod">
          <ac:chgData name="Ed Moss" userId="37722af9-4b31-4bb5-b8c0-b86874b49c9e" providerId="ADAL" clId="{C7C0EE5E-0408-4A1E-86AA-DBD4BEB02794}" dt="2019-01-31T14:50:59.784" v="889" actId="1038"/>
          <ac:spMkLst>
            <pc:docMk/>
            <pc:sldMk cId="630357008" sldId="371"/>
            <ac:spMk id="16" creationId="{E5D30178-B5C4-463C-82B9-0940C27CCA99}"/>
          </ac:spMkLst>
        </pc:spChg>
        <pc:spChg chg="mod">
          <ac:chgData name="Ed Moss" userId="37722af9-4b31-4bb5-b8c0-b86874b49c9e" providerId="ADAL" clId="{C7C0EE5E-0408-4A1E-86AA-DBD4BEB02794}" dt="2019-01-31T14:50:44.924" v="856" actId="12788"/>
          <ac:spMkLst>
            <pc:docMk/>
            <pc:sldMk cId="630357008" sldId="371"/>
            <ac:spMk id="154" creationId="{92CDE7BA-2DA5-4833-9122-42132D7D1A4C}"/>
          </ac:spMkLst>
        </pc:spChg>
        <pc:grpChg chg="mod">
          <ac:chgData name="Ed Moss" userId="37722af9-4b31-4bb5-b8c0-b86874b49c9e" providerId="ADAL" clId="{C7C0EE5E-0408-4A1E-86AA-DBD4BEB02794}" dt="2019-01-31T14:50:44.924" v="856" actId="12788"/>
          <ac:grpSpMkLst>
            <pc:docMk/>
            <pc:sldMk cId="630357008" sldId="371"/>
            <ac:grpSpMk id="228" creationId="{675469A6-6E87-40B8-80FB-C110C01F006C}"/>
          </ac:grpSpMkLst>
        </pc:grpChg>
        <pc:grpChg chg="mod">
          <ac:chgData name="Ed Moss" userId="37722af9-4b31-4bb5-b8c0-b86874b49c9e" providerId="ADAL" clId="{C7C0EE5E-0408-4A1E-86AA-DBD4BEB02794}" dt="2019-01-31T14:50:59.784" v="889" actId="1038"/>
          <ac:grpSpMkLst>
            <pc:docMk/>
            <pc:sldMk cId="630357008" sldId="371"/>
            <ac:grpSpMk id="230" creationId="{64AE48A5-DD1C-4175-907C-A1AC842ECF2B}"/>
          </ac:grpSpMkLst>
        </pc:grpChg>
        <pc:graphicFrameChg chg="mod">
          <ac:chgData name="Ed Moss" userId="37722af9-4b31-4bb5-b8c0-b86874b49c9e" providerId="ADAL" clId="{C7C0EE5E-0408-4A1E-86AA-DBD4BEB02794}" dt="2019-01-31T14:50:59.784" v="889" actId="1038"/>
          <ac:graphicFrameMkLst>
            <pc:docMk/>
            <pc:sldMk cId="630357008" sldId="371"/>
            <ac:graphicFrameMk id="12" creationId="{AA8BFB28-92BA-4C9B-8529-FBC504EED919}"/>
          </ac:graphicFrameMkLst>
        </pc:graphicFrameChg>
      </pc:sldChg>
      <pc:sldChg chg="add del">
        <pc:chgData name="Ed Moss" userId="37722af9-4b31-4bb5-b8c0-b86874b49c9e" providerId="ADAL" clId="{C7C0EE5E-0408-4A1E-86AA-DBD4BEB02794}" dt="2019-01-31T14:55:01.062" v="916" actId="2696"/>
        <pc:sldMkLst>
          <pc:docMk/>
          <pc:sldMk cId="1359372445" sldId="371"/>
        </pc:sldMkLst>
      </pc:sldChg>
      <pc:sldChg chg="addSp delSp modSp add">
        <pc:chgData name="Ed Moss" userId="37722af9-4b31-4bb5-b8c0-b86874b49c9e" providerId="ADAL" clId="{C7C0EE5E-0408-4A1E-86AA-DBD4BEB02794}" dt="2019-01-31T15:39:37.945" v="2338"/>
        <pc:sldMkLst>
          <pc:docMk/>
          <pc:sldMk cId="1492480265" sldId="371"/>
        </pc:sldMkLst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2" creationId="{9EF9F461-5E65-4261-A2C2-6408000ABAE4}"/>
          </ac:spMkLst>
        </pc:spChg>
        <pc:spChg chg="mod">
          <ac:chgData name="Ed Moss" userId="37722af9-4b31-4bb5-b8c0-b86874b49c9e" providerId="ADAL" clId="{C7C0EE5E-0408-4A1E-86AA-DBD4BEB02794}" dt="2019-01-31T15:00:00.227" v="1067" actId="408"/>
          <ac:spMkLst>
            <pc:docMk/>
            <pc:sldMk cId="1492480265" sldId="371"/>
            <ac:spMk id="10" creationId="{AACFA50C-C970-4DBA-9935-66582DB20946}"/>
          </ac:spMkLst>
        </pc:spChg>
        <pc:spChg chg="mod">
          <ac:chgData name="Ed Moss" userId="37722af9-4b31-4bb5-b8c0-b86874b49c9e" providerId="ADAL" clId="{C7C0EE5E-0408-4A1E-86AA-DBD4BEB02794}" dt="2019-01-31T15:02:10.784" v="1316" actId="1037"/>
          <ac:spMkLst>
            <pc:docMk/>
            <pc:sldMk cId="1492480265" sldId="371"/>
            <ac:spMk id="16" creationId="{E5D30178-B5C4-463C-82B9-0940C27CCA99}"/>
          </ac:spMkLst>
        </pc:spChg>
        <pc:spChg chg="mod">
          <ac:chgData name="Ed Moss" userId="37722af9-4b31-4bb5-b8c0-b86874b49c9e" providerId="ADAL" clId="{C7C0EE5E-0408-4A1E-86AA-DBD4BEB02794}" dt="2019-01-31T15:38:04.442" v="2334" actId="120"/>
          <ac:spMkLst>
            <pc:docMk/>
            <pc:sldMk cId="1492480265" sldId="371"/>
            <ac:spMk id="19" creationId="{5252A847-DE45-4FA3-A1F8-EEBEB845FF8E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37" creationId="{B002890F-78FB-4442-994A-C284E11F0DAE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38" creationId="{C2AAD3B2-3A0D-4291-A57F-E0970FAFB5CE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39" creationId="{64114DB3-321A-4023-8B95-7451836E840D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40" creationId="{65586F29-9732-4C4A-836A-F9858EE49801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41" creationId="{146C26A0-7E15-4287-B7C9-235E64EFF06A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42" creationId="{45381AB4-308B-4B8F-82FB-4495AA9E41DD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43" creationId="{B3ED5B28-5AFF-470F-B89B-66374C83F6A8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44" creationId="{26FD3188-81F0-400B-B07B-2CA236951B71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45" creationId="{9CEB4DBC-0C91-415C-A8FD-43EEB5C4CC6C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46" creationId="{3C3A8F46-8C1B-4925-A8AB-675171516CD1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47" creationId="{A7C9024B-E389-4DD7-A767-0D2F58F98313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48" creationId="{79F77CEA-B453-4F1E-8D8E-B461337DF886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49" creationId="{EB01173B-620C-412F-A144-E787C70CF10C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52" creationId="{2FD3B8D0-450F-4375-9EE0-28B413F09559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53" creationId="{3A786910-3AB3-4EF9-ACC4-82E427191CC1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54" creationId="{000C0AC4-9A98-40DD-A43A-F8D475BD9C22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55" creationId="{E14A39F8-01AC-4D6A-85D9-EC43920154D8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56" creationId="{0F022546-70A9-4044-8DF9-B7FCF44ED364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57" creationId="{2E7D0139-F834-4C13-B0E7-A005E065BC98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58" creationId="{DF5DA0C9-4D9E-4910-98EA-F8225A9DD570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59" creationId="{3E8A38D9-D9B1-4245-B552-1F73F864F249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60" creationId="{A6FE9BB3-7BF9-4A84-A005-8BCA8B24FA34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61" creationId="{F1247EB0-E410-450B-B3BD-1335F88027E6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62" creationId="{4D5D0B1B-C3BB-47D1-B502-05C4E5ADAB53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63" creationId="{8CF74D40-9292-4BF7-96C8-6AB60502CE43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64" creationId="{EE7D7AA5-008A-4806-9AC6-882392625CCB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65" creationId="{A6979337-B755-4384-ACBC-DBC282E4ECAB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66" creationId="{C577949B-E5A0-442C-9A55-E47C450DDD36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67" creationId="{C4E740AE-4A42-4D0A-8C0C-303EA22F729F}"/>
          </ac:spMkLst>
        </pc:spChg>
        <pc:spChg chg="mod">
          <ac:chgData name="Ed Moss" userId="37722af9-4b31-4bb5-b8c0-b86874b49c9e" providerId="ADAL" clId="{C7C0EE5E-0408-4A1E-86AA-DBD4BEB02794}" dt="2019-01-31T15:00:00.227" v="1067" actId="408"/>
          <ac:spMkLst>
            <pc:docMk/>
            <pc:sldMk cId="1492480265" sldId="371"/>
            <ac:spMk id="68" creationId="{E9080E7E-1F10-4186-AB7E-4C07F909E92B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78" creationId="{CC6550C0-EB88-43E7-9420-CF23781B7E40}"/>
          </ac:spMkLst>
        </pc:spChg>
        <pc:spChg chg="del">
          <ac:chgData name="Ed Moss" userId="37722af9-4b31-4bb5-b8c0-b86874b49c9e" providerId="ADAL" clId="{C7C0EE5E-0408-4A1E-86AA-DBD4BEB02794}" dt="2019-01-31T15:03:20.250" v="1352" actId="478"/>
          <ac:spMkLst>
            <pc:docMk/>
            <pc:sldMk cId="1492480265" sldId="371"/>
            <ac:spMk id="134" creationId="{333E4D5F-067B-48E9-A82E-58C591977D9A}"/>
          </ac:spMkLst>
        </pc:spChg>
        <pc:spChg chg="del">
          <ac:chgData name="Ed Moss" userId="37722af9-4b31-4bb5-b8c0-b86874b49c9e" providerId="ADAL" clId="{C7C0EE5E-0408-4A1E-86AA-DBD4BEB02794}" dt="2019-01-31T15:03:24.777" v="1353" actId="478"/>
          <ac:spMkLst>
            <pc:docMk/>
            <pc:sldMk cId="1492480265" sldId="371"/>
            <ac:spMk id="135" creationId="{83B0A87F-6909-48CF-81B7-D8E769123549}"/>
          </ac:spMkLst>
        </pc:spChg>
        <pc:spChg chg="del">
          <ac:chgData name="Ed Moss" userId="37722af9-4b31-4bb5-b8c0-b86874b49c9e" providerId="ADAL" clId="{C7C0EE5E-0408-4A1E-86AA-DBD4BEB02794}" dt="2019-01-31T15:03:24.777" v="1353" actId="478"/>
          <ac:spMkLst>
            <pc:docMk/>
            <pc:sldMk cId="1492480265" sldId="371"/>
            <ac:spMk id="136" creationId="{E9C8E97A-7DBA-4DB2-AE0E-72902FF638BF}"/>
          </ac:spMkLst>
        </pc:spChg>
        <pc:spChg chg="del">
          <ac:chgData name="Ed Moss" userId="37722af9-4b31-4bb5-b8c0-b86874b49c9e" providerId="ADAL" clId="{C7C0EE5E-0408-4A1E-86AA-DBD4BEB02794}" dt="2019-01-31T15:03:24.777" v="1353" actId="478"/>
          <ac:spMkLst>
            <pc:docMk/>
            <pc:sldMk cId="1492480265" sldId="371"/>
            <ac:spMk id="138" creationId="{4E464B5B-5038-4DBB-A366-F1D134AD5290}"/>
          </ac:spMkLst>
        </pc:spChg>
        <pc:spChg chg="del">
          <ac:chgData name="Ed Moss" userId="37722af9-4b31-4bb5-b8c0-b86874b49c9e" providerId="ADAL" clId="{C7C0EE5E-0408-4A1E-86AA-DBD4BEB02794}" dt="2019-01-31T15:03:24.777" v="1353" actId="478"/>
          <ac:spMkLst>
            <pc:docMk/>
            <pc:sldMk cId="1492480265" sldId="371"/>
            <ac:spMk id="139" creationId="{B0E8090F-C5A0-4A2D-AF1D-741ABF2E4544}"/>
          </ac:spMkLst>
        </pc:spChg>
        <pc:spChg chg="mod">
          <ac:chgData name="Ed Moss" userId="37722af9-4b31-4bb5-b8c0-b86874b49c9e" providerId="ADAL" clId="{C7C0EE5E-0408-4A1E-86AA-DBD4BEB02794}" dt="2019-01-31T15:01:13.375" v="1272" actId="1038"/>
          <ac:spMkLst>
            <pc:docMk/>
            <pc:sldMk cId="1492480265" sldId="371"/>
            <ac:spMk id="154" creationId="{92CDE7BA-2DA5-4833-9122-42132D7D1A4C}"/>
          </ac:spMkLst>
        </pc:spChg>
        <pc:spChg chg="add del mod">
          <ac:chgData name="Ed Moss" userId="37722af9-4b31-4bb5-b8c0-b86874b49c9e" providerId="ADAL" clId="{C7C0EE5E-0408-4A1E-86AA-DBD4BEB02794}" dt="2019-01-31T14:58:11.541" v="999" actId="478"/>
          <ac:spMkLst>
            <pc:docMk/>
            <pc:sldMk cId="1492480265" sldId="371"/>
            <ac:spMk id="161" creationId="{84243E1C-3C54-42A1-A2E1-ECA18EA3FCD0}"/>
          </ac:spMkLst>
        </pc:spChg>
        <pc:spChg chg="mod">
          <ac:chgData name="Ed Moss" userId="37722af9-4b31-4bb5-b8c0-b86874b49c9e" providerId="ADAL" clId="{C7C0EE5E-0408-4A1E-86AA-DBD4BEB02794}" dt="2019-01-31T14:57:58.382" v="998" actId="164"/>
          <ac:spMkLst>
            <pc:docMk/>
            <pc:sldMk cId="1492480265" sldId="371"/>
            <ac:spMk id="208" creationId="{1AAE53BE-40C3-4F70-B4D9-AD971107F13E}"/>
          </ac:spMkLst>
        </pc:spChg>
        <pc:spChg chg="mod">
          <ac:chgData name="Ed Moss" userId="37722af9-4b31-4bb5-b8c0-b86874b49c9e" providerId="ADAL" clId="{C7C0EE5E-0408-4A1E-86AA-DBD4BEB02794}" dt="2019-01-31T14:57:58.382" v="998" actId="164"/>
          <ac:spMkLst>
            <pc:docMk/>
            <pc:sldMk cId="1492480265" sldId="371"/>
            <ac:spMk id="209" creationId="{0F3A9098-F38E-4A5E-A585-95FD757A1EDC}"/>
          </ac:spMkLst>
        </pc:spChg>
        <pc:spChg chg="mod">
          <ac:chgData name="Ed Moss" userId="37722af9-4b31-4bb5-b8c0-b86874b49c9e" providerId="ADAL" clId="{C7C0EE5E-0408-4A1E-86AA-DBD4BEB02794}" dt="2019-01-31T14:57:58.382" v="998" actId="164"/>
          <ac:spMkLst>
            <pc:docMk/>
            <pc:sldMk cId="1492480265" sldId="371"/>
            <ac:spMk id="214" creationId="{FF12FA13-CA54-4585-9C4A-55E4E0139ACB}"/>
          </ac:spMkLst>
        </pc:spChg>
        <pc:spChg chg="mod">
          <ac:chgData name="Ed Moss" userId="37722af9-4b31-4bb5-b8c0-b86874b49c9e" providerId="ADAL" clId="{C7C0EE5E-0408-4A1E-86AA-DBD4BEB02794}" dt="2019-01-31T14:57:58.382" v="998" actId="164"/>
          <ac:spMkLst>
            <pc:docMk/>
            <pc:sldMk cId="1492480265" sldId="371"/>
            <ac:spMk id="215" creationId="{FF652F17-BFA7-4EBE-A687-8F7BE8075D1B}"/>
          </ac:spMkLst>
        </pc:spChg>
        <pc:spChg chg="mod">
          <ac:chgData name="Ed Moss" userId="37722af9-4b31-4bb5-b8c0-b86874b49c9e" providerId="ADAL" clId="{C7C0EE5E-0408-4A1E-86AA-DBD4BEB02794}" dt="2019-01-31T14:57:58.382" v="998" actId="164"/>
          <ac:spMkLst>
            <pc:docMk/>
            <pc:sldMk cId="1492480265" sldId="371"/>
            <ac:spMk id="217" creationId="{9263D737-FAEA-4FE4-82AA-B8662D97C4FF}"/>
          </ac:spMkLst>
        </pc:spChg>
        <pc:spChg chg="mod">
          <ac:chgData name="Ed Moss" userId="37722af9-4b31-4bb5-b8c0-b86874b49c9e" providerId="ADAL" clId="{C7C0EE5E-0408-4A1E-86AA-DBD4BEB02794}" dt="2019-01-31T14:57:58.382" v="998" actId="164"/>
          <ac:spMkLst>
            <pc:docMk/>
            <pc:sldMk cId="1492480265" sldId="371"/>
            <ac:spMk id="218" creationId="{C14E671F-A89F-48DF-9774-37CE97441ADE}"/>
          </ac:spMkLst>
        </pc:spChg>
        <pc:spChg chg="mod">
          <ac:chgData name="Ed Moss" userId="37722af9-4b31-4bb5-b8c0-b86874b49c9e" providerId="ADAL" clId="{C7C0EE5E-0408-4A1E-86AA-DBD4BEB02794}" dt="2019-01-31T14:57:58.382" v="998" actId="164"/>
          <ac:spMkLst>
            <pc:docMk/>
            <pc:sldMk cId="1492480265" sldId="371"/>
            <ac:spMk id="220" creationId="{9CA67383-4B92-4748-AC84-9ED9CD06D8F0}"/>
          </ac:spMkLst>
        </pc:spChg>
        <pc:spChg chg="mod">
          <ac:chgData name="Ed Moss" userId="37722af9-4b31-4bb5-b8c0-b86874b49c9e" providerId="ADAL" clId="{C7C0EE5E-0408-4A1E-86AA-DBD4BEB02794}" dt="2019-01-31T14:57:58.382" v="998" actId="164"/>
          <ac:spMkLst>
            <pc:docMk/>
            <pc:sldMk cId="1492480265" sldId="371"/>
            <ac:spMk id="221" creationId="{27BBCDB7-3F59-4785-B4E0-87FF9A8CE552}"/>
          </ac:spMkLst>
        </pc:spChg>
        <pc:spChg chg="mod">
          <ac:chgData name="Ed Moss" userId="37722af9-4b31-4bb5-b8c0-b86874b49c9e" providerId="ADAL" clId="{C7C0EE5E-0408-4A1E-86AA-DBD4BEB02794}" dt="2019-01-31T14:57:58.382" v="998" actId="164"/>
          <ac:spMkLst>
            <pc:docMk/>
            <pc:sldMk cId="1492480265" sldId="371"/>
            <ac:spMk id="223" creationId="{B712C996-2DB8-475F-967C-77FDCAF0707B}"/>
          </ac:spMkLst>
        </pc:spChg>
        <pc:spChg chg="mod">
          <ac:chgData name="Ed Moss" userId="37722af9-4b31-4bb5-b8c0-b86874b49c9e" providerId="ADAL" clId="{C7C0EE5E-0408-4A1E-86AA-DBD4BEB02794}" dt="2019-01-31T14:57:58.382" v="998" actId="164"/>
          <ac:spMkLst>
            <pc:docMk/>
            <pc:sldMk cId="1492480265" sldId="371"/>
            <ac:spMk id="224" creationId="{19BBAE67-71B9-4785-9496-4E5373D50415}"/>
          </ac:spMkLst>
        </pc:spChg>
        <pc:spChg chg="mod">
          <ac:chgData name="Ed Moss" userId="37722af9-4b31-4bb5-b8c0-b86874b49c9e" providerId="ADAL" clId="{C7C0EE5E-0408-4A1E-86AA-DBD4BEB02794}" dt="2019-01-31T15:01:50.031" v="1298" actId="1037"/>
          <ac:spMkLst>
            <pc:docMk/>
            <pc:sldMk cId="1492480265" sldId="371"/>
            <ac:spMk id="227" creationId="{15FF7C7D-E639-4595-893A-725BAF0662D9}"/>
          </ac:spMkLst>
        </pc:spChg>
        <pc:grpChg chg="add mod">
          <ac:chgData name="Ed Moss" userId="37722af9-4b31-4bb5-b8c0-b86874b49c9e" providerId="ADAL" clId="{C7C0EE5E-0408-4A1E-86AA-DBD4BEB02794}" dt="2019-01-31T14:57:39.167" v="995" actId="164"/>
          <ac:grpSpMkLst>
            <pc:docMk/>
            <pc:sldMk cId="1492480265" sldId="371"/>
            <ac:grpSpMk id="4" creationId="{C4F7EA15-573B-40AF-B577-EE0BEF83A7DD}"/>
          </ac:grpSpMkLst>
        </pc:grpChg>
        <pc:grpChg chg="add mod">
          <ac:chgData name="Ed Moss" userId="37722af9-4b31-4bb5-b8c0-b86874b49c9e" providerId="ADAL" clId="{C7C0EE5E-0408-4A1E-86AA-DBD4BEB02794}" dt="2019-01-31T15:01:50.031" v="1298" actId="1037"/>
          <ac:grpSpMkLst>
            <pc:docMk/>
            <pc:sldMk cId="1492480265" sldId="371"/>
            <ac:grpSpMk id="5" creationId="{B300B7B6-B7B7-428C-94A1-29108FC0FBE3}"/>
          </ac:grpSpMkLst>
        </pc:grpChg>
        <pc:grpChg chg="mod">
          <ac:chgData name="Ed Moss" userId="37722af9-4b31-4bb5-b8c0-b86874b49c9e" providerId="ADAL" clId="{C7C0EE5E-0408-4A1E-86AA-DBD4BEB02794}" dt="2019-01-31T15:02:52.632" v="1349" actId="1036"/>
          <ac:grpSpMkLst>
            <pc:docMk/>
            <pc:sldMk cId="1492480265" sldId="371"/>
            <ac:grpSpMk id="69" creationId="{5FB69B35-D6C6-4283-B84D-54EC8DC69317}"/>
          </ac:grpSpMkLst>
        </pc:grpChg>
        <pc:grpChg chg="del">
          <ac:chgData name="Ed Moss" userId="37722af9-4b31-4bb5-b8c0-b86874b49c9e" providerId="ADAL" clId="{C7C0EE5E-0408-4A1E-86AA-DBD4BEB02794}" dt="2019-01-31T15:03:20.250" v="1352" actId="478"/>
          <ac:grpSpMkLst>
            <pc:docMk/>
            <pc:sldMk cId="1492480265" sldId="371"/>
            <ac:grpSpMk id="73" creationId="{FD5DA778-74C5-4A30-803A-1BF67A57EE31}"/>
          </ac:grpSpMkLst>
        </pc:grpChg>
        <pc:grpChg chg="del">
          <ac:chgData name="Ed Moss" userId="37722af9-4b31-4bb5-b8c0-b86874b49c9e" providerId="ADAL" clId="{C7C0EE5E-0408-4A1E-86AA-DBD4BEB02794}" dt="2019-01-31T15:03:20.250" v="1352" actId="478"/>
          <ac:grpSpMkLst>
            <pc:docMk/>
            <pc:sldMk cId="1492480265" sldId="371"/>
            <ac:grpSpMk id="82" creationId="{5E9CB0BD-3A93-4D9C-A743-D145D231076E}"/>
          </ac:grpSpMkLst>
        </pc:grpChg>
        <pc:grpChg chg="del">
          <ac:chgData name="Ed Moss" userId="37722af9-4b31-4bb5-b8c0-b86874b49c9e" providerId="ADAL" clId="{C7C0EE5E-0408-4A1E-86AA-DBD4BEB02794}" dt="2019-01-31T15:03:20.250" v="1352" actId="478"/>
          <ac:grpSpMkLst>
            <pc:docMk/>
            <pc:sldMk cId="1492480265" sldId="371"/>
            <ac:grpSpMk id="101" creationId="{9D4C2285-B61F-4CA2-BB55-4AD1757CCFDF}"/>
          </ac:grpSpMkLst>
        </pc:grpChg>
        <pc:grpChg chg="del">
          <ac:chgData name="Ed Moss" userId="37722af9-4b31-4bb5-b8c0-b86874b49c9e" providerId="ADAL" clId="{C7C0EE5E-0408-4A1E-86AA-DBD4BEB02794}" dt="2019-01-31T15:03:20.250" v="1352" actId="478"/>
          <ac:grpSpMkLst>
            <pc:docMk/>
            <pc:sldMk cId="1492480265" sldId="371"/>
            <ac:grpSpMk id="116" creationId="{6597972D-26A2-4FF4-A596-B25E15D38143}"/>
          </ac:grpSpMkLst>
        </pc:grpChg>
        <pc:grpChg chg="mod">
          <ac:chgData name="Ed Moss" userId="37722af9-4b31-4bb5-b8c0-b86874b49c9e" providerId="ADAL" clId="{C7C0EE5E-0408-4A1E-86AA-DBD4BEB02794}" dt="2019-01-31T15:01:29.517" v="1273" actId="12788"/>
          <ac:grpSpMkLst>
            <pc:docMk/>
            <pc:sldMk cId="1492480265" sldId="371"/>
            <ac:grpSpMk id="228" creationId="{675469A6-6E87-40B8-80FB-C110C01F006C}"/>
          </ac:grpSpMkLst>
        </pc:grpChg>
        <pc:grpChg chg="mod">
          <ac:chgData name="Ed Moss" userId="37722af9-4b31-4bb5-b8c0-b86874b49c9e" providerId="ADAL" clId="{C7C0EE5E-0408-4A1E-86AA-DBD4BEB02794}" dt="2019-01-31T15:02:10.784" v="1316" actId="1037"/>
          <ac:grpSpMkLst>
            <pc:docMk/>
            <pc:sldMk cId="1492480265" sldId="371"/>
            <ac:grpSpMk id="230" creationId="{64AE48A5-DD1C-4175-907C-A1AC842ECF2B}"/>
          </ac:grpSpMkLst>
        </pc:grpChg>
        <pc:grpChg chg="mod">
          <ac:chgData name="Ed Moss" userId="37722af9-4b31-4bb5-b8c0-b86874b49c9e" providerId="ADAL" clId="{C7C0EE5E-0408-4A1E-86AA-DBD4BEB02794}" dt="2019-01-31T14:57:58.382" v="998" actId="164"/>
          <ac:grpSpMkLst>
            <pc:docMk/>
            <pc:sldMk cId="1492480265" sldId="371"/>
            <ac:grpSpMk id="232" creationId="{88BCF2E3-5DF2-42E6-80D3-B4DBD20D5250}"/>
          </ac:grpSpMkLst>
        </pc:grpChg>
        <pc:graphicFrameChg chg="add del mod modGraphic">
          <ac:chgData name="Ed Moss" userId="37722af9-4b31-4bb5-b8c0-b86874b49c9e" providerId="ADAL" clId="{C7C0EE5E-0408-4A1E-86AA-DBD4BEB02794}" dt="2019-01-31T15:02:19.631" v="1317" actId="478"/>
          <ac:graphicFrameMkLst>
            <pc:docMk/>
            <pc:sldMk cId="1492480265" sldId="371"/>
            <ac:graphicFrameMk id="3" creationId="{7F9E96F7-B9AE-4ED7-98E8-37634028908B}"/>
          </ac:graphicFrameMkLst>
        </pc:graphicFrameChg>
        <pc:graphicFrameChg chg="del">
          <ac:chgData name="Ed Moss" userId="37722af9-4b31-4bb5-b8c0-b86874b49c9e" providerId="ADAL" clId="{C7C0EE5E-0408-4A1E-86AA-DBD4BEB02794}" dt="2019-01-31T15:03:20.250" v="1352" actId="478"/>
          <ac:graphicFrameMkLst>
            <pc:docMk/>
            <pc:sldMk cId="1492480265" sldId="371"/>
            <ac:graphicFrameMk id="6" creationId="{2EB6BED7-5F02-466D-BCCD-AF60B0F14F06}"/>
          </ac:graphicFrameMkLst>
        </pc:graphicFrameChg>
        <pc:graphicFrameChg chg="mod modGraphic">
          <ac:chgData name="Ed Moss" userId="37722af9-4b31-4bb5-b8c0-b86874b49c9e" providerId="ADAL" clId="{C7C0EE5E-0408-4A1E-86AA-DBD4BEB02794}" dt="2019-01-31T15:39:30.058" v="2336"/>
          <ac:graphicFrameMkLst>
            <pc:docMk/>
            <pc:sldMk cId="1492480265" sldId="371"/>
            <ac:graphicFrameMk id="9" creationId="{439E1538-CE8E-4F5F-B895-B1DE0A682DBE}"/>
          </ac:graphicFrameMkLst>
        </pc:graphicFrameChg>
        <pc:graphicFrameChg chg="mod modGraphic">
          <ac:chgData name="Ed Moss" userId="37722af9-4b31-4bb5-b8c0-b86874b49c9e" providerId="ADAL" clId="{C7C0EE5E-0408-4A1E-86AA-DBD4BEB02794}" dt="2019-01-31T15:39:37.945" v="2338"/>
          <ac:graphicFrameMkLst>
            <pc:docMk/>
            <pc:sldMk cId="1492480265" sldId="371"/>
            <ac:graphicFrameMk id="11" creationId="{6A471212-760F-4195-A852-DC305476C284}"/>
          </ac:graphicFrameMkLst>
        </pc:graphicFrameChg>
        <pc:graphicFrameChg chg="mod modGraphic">
          <ac:chgData name="Ed Moss" userId="37722af9-4b31-4bb5-b8c0-b86874b49c9e" providerId="ADAL" clId="{C7C0EE5E-0408-4A1E-86AA-DBD4BEB02794}" dt="2019-01-31T15:39:34.831" v="2337"/>
          <ac:graphicFrameMkLst>
            <pc:docMk/>
            <pc:sldMk cId="1492480265" sldId="371"/>
            <ac:graphicFrameMk id="12" creationId="{AA8BFB28-92BA-4C9B-8529-FBC504EED919}"/>
          </ac:graphicFrameMkLst>
        </pc:graphicFrameChg>
        <pc:graphicFrameChg chg="del">
          <ac:chgData name="Ed Moss" userId="37722af9-4b31-4bb5-b8c0-b86874b49c9e" providerId="ADAL" clId="{C7C0EE5E-0408-4A1E-86AA-DBD4BEB02794}" dt="2019-01-31T15:03:20.250" v="1352" actId="478"/>
          <ac:graphicFrameMkLst>
            <pc:docMk/>
            <pc:sldMk cId="1492480265" sldId="371"/>
            <ac:graphicFrameMk id="77" creationId="{35E2EF0D-DF49-45CD-8110-B11765E5CCBE}"/>
          </ac:graphicFrameMkLst>
        </pc:graphicFrameChg>
        <pc:graphicFrameChg chg="del">
          <ac:chgData name="Ed Moss" userId="37722af9-4b31-4bb5-b8c0-b86874b49c9e" providerId="ADAL" clId="{C7C0EE5E-0408-4A1E-86AA-DBD4BEB02794}" dt="2019-01-31T15:03:20.250" v="1352" actId="478"/>
          <ac:graphicFrameMkLst>
            <pc:docMk/>
            <pc:sldMk cId="1492480265" sldId="371"/>
            <ac:graphicFrameMk id="79" creationId="{C8DE989D-820E-4DB5-AC21-8A33223120C1}"/>
          </ac:graphicFrameMkLst>
        </pc:graphicFrameChg>
        <pc:graphicFrameChg chg="del">
          <ac:chgData name="Ed Moss" userId="37722af9-4b31-4bb5-b8c0-b86874b49c9e" providerId="ADAL" clId="{C7C0EE5E-0408-4A1E-86AA-DBD4BEB02794}" dt="2019-01-31T15:03:20.250" v="1352" actId="478"/>
          <ac:graphicFrameMkLst>
            <pc:docMk/>
            <pc:sldMk cId="1492480265" sldId="371"/>
            <ac:graphicFrameMk id="80" creationId="{FF7BEB86-B559-4784-A9B7-3E61EEFE4919}"/>
          </ac:graphicFrameMkLst>
        </pc:graphicFrameChg>
        <pc:graphicFrameChg chg="del">
          <ac:chgData name="Ed Moss" userId="37722af9-4b31-4bb5-b8c0-b86874b49c9e" providerId="ADAL" clId="{C7C0EE5E-0408-4A1E-86AA-DBD4BEB02794}" dt="2019-01-31T15:03:20.250" v="1352" actId="478"/>
          <ac:graphicFrameMkLst>
            <pc:docMk/>
            <pc:sldMk cId="1492480265" sldId="371"/>
            <ac:graphicFrameMk id="81" creationId="{6C2078D6-7B88-4707-8D0E-665273408288}"/>
          </ac:graphicFrameMkLst>
        </pc:graphicFrameChg>
      </pc:sldChg>
      <pc:sldChg chg="add del">
        <pc:chgData name="Ed Moss" userId="37722af9-4b31-4bb5-b8c0-b86874b49c9e" providerId="ADAL" clId="{C7C0EE5E-0408-4A1E-86AA-DBD4BEB02794}" dt="2019-01-31T14:49:18.933" v="767" actId="2696"/>
        <pc:sldMkLst>
          <pc:docMk/>
          <pc:sldMk cId="3080491542" sldId="371"/>
        </pc:sldMkLst>
      </pc:sldChg>
      <pc:sldChg chg="delSp modSp add">
        <pc:chgData name="Ed Moss" userId="37722af9-4b31-4bb5-b8c0-b86874b49c9e" providerId="ADAL" clId="{C7C0EE5E-0408-4A1E-86AA-DBD4BEB02794}" dt="2019-01-31T15:55:24.857" v="3010" actId="478"/>
        <pc:sldMkLst>
          <pc:docMk/>
          <pc:sldMk cId="315068030" sldId="372"/>
        </pc:sldMkLst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9" creationId="{51E071A6-E152-4265-853D-4FED2C712ED4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10" creationId="{5ECFF9BC-C45D-4E47-80CE-C67B3514B449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11" creationId="{E9B5B7A9-8C1F-4768-8ABB-EEEED6DA5A2A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12" creationId="{1CAB7D9B-AA46-4B8C-B68E-D088D0D2FF46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13" creationId="{DFFB3E21-8A06-41ED-8EBF-F45B00B1DF83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14" creationId="{B7EA265B-1F44-4F7C-AE94-F8275DDBF271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15" creationId="{9746B406-CE8C-40E2-B830-372421101433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16" creationId="{BB807F8A-92A1-492C-852B-5D1FCE904676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17" creationId="{5D65787F-93B8-4EF7-AA67-F03203F142DF}"/>
          </ac:spMkLst>
        </pc:spChg>
        <pc:spChg chg="mod">
          <ac:chgData name="Ed Moss" userId="37722af9-4b31-4bb5-b8c0-b86874b49c9e" providerId="ADAL" clId="{C7C0EE5E-0408-4A1E-86AA-DBD4BEB02794}" dt="2019-01-31T15:37:56.160" v="2332" actId="120"/>
          <ac:spMkLst>
            <pc:docMk/>
            <pc:sldMk cId="315068030" sldId="372"/>
            <ac:spMk id="19" creationId="{5252A847-DE45-4FA3-A1F8-EEBEB845FF8E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20" creationId="{EE8CEF68-9786-47DC-BCB3-CC999237F51D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21" creationId="{D3D1E890-4387-4374-B24D-9DDAE0D7F1FA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22" creationId="{1AB1D495-482C-4CE0-B311-962977FB7BC1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23" creationId="{CB610DDE-BD3B-4633-B867-D3942669ED74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24" creationId="{B0B79F7E-8DA0-4237-BE3D-9874E234F47D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30" creationId="{2BD4F789-5A3D-43DC-9328-06B606A5E25C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31" creationId="{9EE05ED5-4E05-457D-9440-9E5438741256}"/>
          </ac:spMkLst>
        </pc:spChg>
        <pc:spChg chg="del">
          <ac:chgData name="Ed Moss" userId="37722af9-4b31-4bb5-b8c0-b86874b49c9e" providerId="ADAL" clId="{C7C0EE5E-0408-4A1E-86AA-DBD4BEB02794}" dt="2019-01-31T15:55:24.857" v="3010" actId="478"/>
          <ac:spMkLst>
            <pc:docMk/>
            <pc:sldMk cId="315068030" sldId="372"/>
            <ac:spMk id="38" creationId="{1FD664FF-6C29-4A5D-A27A-F72FD7082D6A}"/>
          </ac:spMkLst>
        </pc:spChg>
        <pc:grpChg chg="del">
          <ac:chgData name="Ed Moss" userId="37722af9-4b31-4bb5-b8c0-b86874b49c9e" providerId="ADAL" clId="{C7C0EE5E-0408-4A1E-86AA-DBD4BEB02794}" dt="2019-01-31T15:55:24.857" v="3010" actId="478"/>
          <ac:grpSpMkLst>
            <pc:docMk/>
            <pc:sldMk cId="315068030" sldId="372"/>
            <ac:grpSpMk id="32" creationId="{B6CF1653-4A4D-42E4-820A-B57CDA8326F8}"/>
          </ac:grpSpMkLst>
        </pc:grpChg>
        <pc:grpChg chg="del">
          <ac:chgData name="Ed Moss" userId="37722af9-4b31-4bb5-b8c0-b86874b49c9e" providerId="ADAL" clId="{C7C0EE5E-0408-4A1E-86AA-DBD4BEB02794}" dt="2019-01-31T15:55:24.857" v="3010" actId="478"/>
          <ac:grpSpMkLst>
            <pc:docMk/>
            <pc:sldMk cId="315068030" sldId="372"/>
            <ac:grpSpMk id="41" creationId="{1646E510-8FAE-40BF-BFDC-AFBC9C4251C1}"/>
          </ac:grpSpMkLst>
        </pc:grpChg>
        <pc:grpChg chg="del">
          <ac:chgData name="Ed Moss" userId="37722af9-4b31-4bb5-b8c0-b86874b49c9e" providerId="ADAL" clId="{C7C0EE5E-0408-4A1E-86AA-DBD4BEB02794}" dt="2019-01-31T15:55:24.857" v="3010" actId="478"/>
          <ac:grpSpMkLst>
            <pc:docMk/>
            <pc:sldMk cId="315068030" sldId="372"/>
            <ac:grpSpMk id="82" creationId="{6A8DB8E9-B96A-424D-97C5-DE537DD6A2C8}"/>
          </ac:grpSpMkLst>
        </pc:grpChg>
        <pc:graphicFrameChg chg="del">
          <ac:chgData name="Ed Moss" userId="37722af9-4b31-4bb5-b8c0-b86874b49c9e" providerId="ADAL" clId="{C7C0EE5E-0408-4A1E-86AA-DBD4BEB02794}" dt="2019-01-31T15:55:24.857" v="3010" actId="478"/>
          <ac:graphicFrameMkLst>
            <pc:docMk/>
            <pc:sldMk cId="315068030" sldId="372"/>
            <ac:graphicFrameMk id="6" creationId="{A05F3D56-20F6-47A4-B9BE-8F13CD425683}"/>
          </ac:graphicFrameMkLst>
        </pc:graphicFrameChg>
        <pc:graphicFrameChg chg="del">
          <ac:chgData name="Ed Moss" userId="37722af9-4b31-4bb5-b8c0-b86874b49c9e" providerId="ADAL" clId="{C7C0EE5E-0408-4A1E-86AA-DBD4BEB02794}" dt="2019-01-31T15:55:24.857" v="3010" actId="478"/>
          <ac:graphicFrameMkLst>
            <pc:docMk/>
            <pc:sldMk cId="315068030" sldId="372"/>
            <ac:graphicFrameMk id="25" creationId="{6F52D8CE-870A-4B4D-91A2-1FED0ECE6EB8}"/>
          </ac:graphicFrameMkLst>
        </pc:graphicFrameChg>
        <pc:graphicFrameChg chg="del">
          <ac:chgData name="Ed Moss" userId="37722af9-4b31-4bb5-b8c0-b86874b49c9e" providerId="ADAL" clId="{C7C0EE5E-0408-4A1E-86AA-DBD4BEB02794}" dt="2019-01-31T15:55:24.857" v="3010" actId="478"/>
          <ac:graphicFrameMkLst>
            <pc:docMk/>
            <pc:sldMk cId="315068030" sldId="372"/>
            <ac:graphicFrameMk id="26" creationId="{1AF89DB1-3EAB-45AC-85EA-AE143FFEF3DC}"/>
          </ac:graphicFrameMkLst>
        </pc:graphicFrameChg>
        <pc:graphicFrameChg chg="mod modGraphic">
          <ac:chgData name="Ed Moss" userId="37722af9-4b31-4bb5-b8c0-b86874b49c9e" providerId="ADAL" clId="{C7C0EE5E-0408-4A1E-86AA-DBD4BEB02794}" dt="2019-01-31T15:23:52.936" v="1927"/>
          <ac:graphicFrameMkLst>
            <pc:docMk/>
            <pc:sldMk cId="315068030" sldId="372"/>
            <ac:graphicFrameMk id="27" creationId="{CA8AB544-BA87-46CC-9AC6-0D522D1AC3CB}"/>
          </ac:graphicFrameMkLst>
        </pc:graphicFrameChg>
        <pc:graphicFrameChg chg="del">
          <ac:chgData name="Ed Moss" userId="37722af9-4b31-4bb5-b8c0-b86874b49c9e" providerId="ADAL" clId="{C7C0EE5E-0408-4A1E-86AA-DBD4BEB02794}" dt="2019-01-31T15:55:24.857" v="3010" actId="478"/>
          <ac:graphicFrameMkLst>
            <pc:docMk/>
            <pc:sldMk cId="315068030" sldId="372"/>
            <ac:graphicFrameMk id="28" creationId="{234980C8-D561-4B1F-9928-1997A7BF01BE}"/>
          </ac:graphicFrameMkLst>
        </pc:graphicFrameChg>
        <pc:graphicFrameChg chg="del">
          <ac:chgData name="Ed Moss" userId="37722af9-4b31-4bb5-b8c0-b86874b49c9e" providerId="ADAL" clId="{C7C0EE5E-0408-4A1E-86AA-DBD4BEB02794}" dt="2019-01-31T15:55:24.857" v="3010" actId="478"/>
          <ac:graphicFrameMkLst>
            <pc:docMk/>
            <pc:sldMk cId="315068030" sldId="372"/>
            <ac:graphicFrameMk id="29" creationId="{CEC1B48F-EE49-4787-8F4E-03DC9FB5802F}"/>
          </ac:graphicFrameMkLst>
        </pc:graphicFrameChg>
        <pc:graphicFrameChg chg="del">
          <ac:chgData name="Ed Moss" userId="37722af9-4b31-4bb5-b8c0-b86874b49c9e" providerId="ADAL" clId="{C7C0EE5E-0408-4A1E-86AA-DBD4BEB02794}" dt="2019-01-31T15:55:24.857" v="3010" actId="478"/>
          <ac:graphicFrameMkLst>
            <pc:docMk/>
            <pc:sldMk cId="315068030" sldId="372"/>
            <ac:graphicFrameMk id="39" creationId="{776F92D9-3862-4639-98CD-35899E8CBBA4}"/>
          </ac:graphicFrameMkLst>
        </pc:graphicFrameChg>
        <pc:graphicFrameChg chg="del">
          <ac:chgData name="Ed Moss" userId="37722af9-4b31-4bb5-b8c0-b86874b49c9e" providerId="ADAL" clId="{C7C0EE5E-0408-4A1E-86AA-DBD4BEB02794}" dt="2019-01-31T15:55:24.857" v="3010" actId="478"/>
          <ac:graphicFrameMkLst>
            <pc:docMk/>
            <pc:sldMk cId="315068030" sldId="372"/>
            <ac:graphicFrameMk id="40" creationId="{88C557EF-593F-49C1-97DF-52E72D44EC65}"/>
          </ac:graphicFrameMkLst>
        </pc:graphicFrameChg>
      </pc:sldChg>
      <pc:sldChg chg="delSp modSp add">
        <pc:chgData name="Ed Moss" userId="37722af9-4b31-4bb5-b8c0-b86874b49c9e" providerId="ADAL" clId="{C7C0EE5E-0408-4A1E-86AA-DBD4BEB02794}" dt="2019-01-31T15:55:17.639" v="3008" actId="478"/>
        <pc:sldMkLst>
          <pc:docMk/>
          <pc:sldMk cId="466521267" sldId="373"/>
        </pc:sldMkLst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9" creationId="{609E7E47-7BF5-4412-98A1-38298C655565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10" creationId="{6DBF2B7F-D671-4B97-BDFC-3628D5B7CB6D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11" creationId="{964DF450-A565-4F25-AD3F-27565EE6D7A8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12" creationId="{63AA91ED-22DB-40DF-965D-0774DE6857C4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13" creationId="{2B70760F-5037-4470-8CAC-3B9816DEB9E4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14" creationId="{9121D603-A5C5-4309-A3F6-0B192EDB69E0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15" creationId="{CFDD3E27-5201-4B35-8B31-3E7695F88C81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16" creationId="{3DD9CBF7-9BC3-4855-92AF-117DEC476939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17" creationId="{379DC7FD-B591-4AB7-AE03-3A3F666618D0}"/>
          </ac:spMkLst>
        </pc:spChg>
        <pc:spChg chg="mod">
          <ac:chgData name="Ed Moss" userId="37722af9-4b31-4bb5-b8c0-b86874b49c9e" providerId="ADAL" clId="{C7C0EE5E-0408-4A1E-86AA-DBD4BEB02794}" dt="2019-01-31T15:37:15.536" v="2259" actId="120"/>
          <ac:spMkLst>
            <pc:docMk/>
            <pc:sldMk cId="466521267" sldId="373"/>
            <ac:spMk id="19" creationId="{5252A847-DE45-4FA3-A1F8-EEBEB845FF8E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20" creationId="{D29C287A-353F-4198-BB6E-91DF1C747E41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21" creationId="{5A1D8E27-031A-4DBD-BC2C-B944D8807A46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22" creationId="{DE4A1E53-CCD2-46A9-9EBD-0BB57337A987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23" creationId="{E0A12D85-02BB-4F72-8A12-291FDC7EA9EE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24" creationId="{10CFA7BF-E49C-46A6-A029-A0952BEF5385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30" creationId="{CDD79B1D-AAC5-45E9-BE19-789C5ECA89D9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31" creationId="{9D1E584A-2064-466B-B975-A8B422649FC8}"/>
          </ac:spMkLst>
        </pc:spChg>
        <pc:spChg chg="del">
          <ac:chgData name="Ed Moss" userId="37722af9-4b31-4bb5-b8c0-b86874b49c9e" providerId="ADAL" clId="{C7C0EE5E-0408-4A1E-86AA-DBD4BEB02794}" dt="2019-01-31T15:55:17.639" v="3008" actId="478"/>
          <ac:spMkLst>
            <pc:docMk/>
            <pc:sldMk cId="466521267" sldId="373"/>
            <ac:spMk id="81" creationId="{3B9912AC-46C6-4F93-94E0-99745DD41D15}"/>
          </ac:spMkLst>
        </pc:spChg>
        <pc:grpChg chg="del">
          <ac:chgData name="Ed Moss" userId="37722af9-4b31-4bb5-b8c0-b86874b49c9e" providerId="ADAL" clId="{C7C0EE5E-0408-4A1E-86AA-DBD4BEB02794}" dt="2019-01-31T15:55:17.639" v="3008" actId="478"/>
          <ac:grpSpMkLst>
            <pc:docMk/>
            <pc:sldMk cId="466521267" sldId="373"/>
            <ac:grpSpMk id="41" creationId="{4F40CF12-7579-4B11-8F23-024D4C82DCD8}"/>
          </ac:grpSpMkLst>
        </pc:grpChg>
        <pc:grpChg chg="del">
          <ac:chgData name="Ed Moss" userId="37722af9-4b31-4bb5-b8c0-b86874b49c9e" providerId="ADAL" clId="{C7C0EE5E-0408-4A1E-86AA-DBD4BEB02794}" dt="2019-01-31T15:55:17.639" v="3008" actId="478"/>
          <ac:grpSpMkLst>
            <pc:docMk/>
            <pc:sldMk cId="466521267" sldId="373"/>
            <ac:grpSpMk id="50" creationId="{D88461A5-9C7F-415A-999C-033C6699D33F}"/>
          </ac:grpSpMkLst>
        </pc:grpChg>
        <pc:grpChg chg="del">
          <ac:chgData name="Ed Moss" userId="37722af9-4b31-4bb5-b8c0-b86874b49c9e" providerId="ADAL" clId="{C7C0EE5E-0408-4A1E-86AA-DBD4BEB02794}" dt="2019-01-31T15:55:17.639" v="3008" actId="478"/>
          <ac:grpSpMkLst>
            <pc:docMk/>
            <pc:sldMk cId="466521267" sldId="373"/>
            <ac:grpSpMk id="82" creationId="{A6AFC984-2F19-4EFC-A9E4-93532C83C77F}"/>
          </ac:grpSpMkLst>
        </pc:grpChg>
        <pc:graphicFrameChg chg="del">
          <ac:chgData name="Ed Moss" userId="37722af9-4b31-4bb5-b8c0-b86874b49c9e" providerId="ADAL" clId="{C7C0EE5E-0408-4A1E-86AA-DBD4BEB02794}" dt="2019-01-31T15:55:17.639" v="3008" actId="478"/>
          <ac:graphicFrameMkLst>
            <pc:docMk/>
            <pc:sldMk cId="466521267" sldId="373"/>
            <ac:graphicFrameMk id="6" creationId="{90E1DFAF-44C1-4C44-A955-FC6415B5EDAF}"/>
          </ac:graphicFrameMkLst>
        </pc:graphicFrameChg>
        <pc:graphicFrameChg chg="del">
          <ac:chgData name="Ed Moss" userId="37722af9-4b31-4bb5-b8c0-b86874b49c9e" providerId="ADAL" clId="{C7C0EE5E-0408-4A1E-86AA-DBD4BEB02794}" dt="2019-01-31T15:55:17.639" v="3008" actId="478"/>
          <ac:graphicFrameMkLst>
            <pc:docMk/>
            <pc:sldMk cId="466521267" sldId="373"/>
            <ac:graphicFrameMk id="25" creationId="{1BA56C3E-43C7-47D0-A2AA-724E5785D456}"/>
          </ac:graphicFrameMkLst>
        </pc:graphicFrameChg>
        <pc:graphicFrameChg chg="del">
          <ac:chgData name="Ed Moss" userId="37722af9-4b31-4bb5-b8c0-b86874b49c9e" providerId="ADAL" clId="{C7C0EE5E-0408-4A1E-86AA-DBD4BEB02794}" dt="2019-01-31T15:55:17.639" v="3008" actId="478"/>
          <ac:graphicFrameMkLst>
            <pc:docMk/>
            <pc:sldMk cId="466521267" sldId="373"/>
            <ac:graphicFrameMk id="26" creationId="{215F3989-F6A1-4BBE-86F0-40073EF70979}"/>
          </ac:graphicFrameMkLst>
        </pc:graphicFrameChg>
        <pc:graphicFrameChg chg="del">
          <ac:chgData name="Ed Moss" userId="37722af9-4b31-4bb5-b8c0-b86874b49c9e" providerId="ADAL" clId="{C7C0EE5E-0408-4A1E-86AA-DBD4BEB02794}" dt="2019-01-31T15:55:17.639" v="3008" actId="478"/>
          <ac:graphicFrameMkLst>
            <pc:docMk/>
            <pc:sldMk cId="466521267" sldId="373"/>
            <ac:graphicFrameMk id="27" creationId="{373225F5-DFD4-46C7-9319-75C3D1F8AB28}"/>
          </ac:graphicFrameMkLst>
        </pc:graphicFrameChg>
        <pc:graphicFrameChg chg="modGraphic">
          <ac:chgData name="Ed Moss" userId="37722af9-4b31-4bb5-b8c0-b86874b49c9e" providerId="ADAL" clId="{C7C0EE5E-0408-4A1E-86AA-DBD4BEB02794}" dt="2019-01-31T15:20:48.381" v="1860" actId="207"/>
          <ac:graphicFrameMkLst>
            <pc:docMk/>
            <pc:sldMk cId="466521267" sldId="373"/>
            <ac:graphicFrameMk id="28" creationId="{69513955-3415-4809-9EE8-28622B9409F6}"/>
          </ac:graphicFrameMkLst>
        </pc:graphicFrameChg>
        <pc:graphicFrameChg chg="mod">
          <ac:chgData name="Ed Moss" userId="37722af9-4b31-4bb5-b8c0-b86874b49c9e" providerId="ADAL" clId="{C7C0EE5E-0408-4A1E-86AA-DBD4BEB02794}" dt="2019-01-31T15:37:29.173" v="2327" actId="1037"/>
          <ac:graphicFrameMkLst>
            <pc:docMk/>
            <pc:sldMk cId="466521267" sldId="373"/>
            <ac:graphicFrameMk id="40" creationId="{66AE5FEF-D954-44DC-9AB8-5EA57ADF191A}"/>
          </ac:graphicFrameMkLst>
        </pc:graphicFrameChg>
      </pc:sldChg>
      <pc:sldChg chg="add del">
        <pc:chgData name="Ed Moss" userId="37722af9-4b31-4bb5-b8c0-b86874b49c9e" providerId="ADAL" clId="{C7C0EE5E-0408-4A1E-86AA-DBD4BEB02794}" dt="2019-01-31T15:28:14.953" v="1963" actId="2696"/>
        <pc:sldMkLst>
          <pc:docMk/>
          <pc:sldMk cId="179118335" sldId="374"/>
        </pc:sldMkLst>
      </pc:sldChg>
      <pc:sldChg chg="addSp delSp modSp add">
        <pc:chgData name="Ed Moss" userId="37722af9-4b31-4bb5-b8c0-b86874b49c9e" providerId="ADAL" clId="{C7C0EE5E-0408-4A1E-86AA-DBD4BEB02794}" dt="2019-01-31T15:55:10.766" v="3006" actId="478"/>
        <pc:sldMkLst>
          <pc:docMk/>
          <pc:sldMk cId="1557378143" sldId="374"/>
        </pc:sldMkLst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9" creationId="{9360A2D9-2557-445E-93F5-2AD49C42F654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10" creationId="{2D4931A2-E41A-4B18-8D75-E74BB8587976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11" creationId="{D97AAED8-9DD7-413D-B7D8-6AC284802A63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12" creationId="{5338A66D-A83F-4091-A8A6-48A6EC137E2D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13" creationId="{93F6618A-FFB3-45A9-8F23-55F1E13D685E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14" creationId="{2DECA720-1590-4E63-9C3C-2A1D2FEC2611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15" creationId="{03769436-FD47-4211-B6F0-CA0CEFA3F7F5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16" creationId="{4C2029E1-2609-4D9B-8162-50128ED55250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17" creationId="{1003638D-9654-4C5D-9150-218732521BDA}"/>
          </ac:spMkLst>
        </pc:spChg>
        <pc:spChg chg="mod">
          <ac:chgData name="Ed Moss" userId="37722af9-4b31-4bb5-b8c0-b86874b49c9e" providerId="ADAL" clId="{C7C0EE5E-0408-4A1E-86AA-DBD4BEB02794}" dt="2019-01-31T15:37:05.864" v="2257" actId="120"/>
          <ac:spMkLst>
            <pc:docMk/>
            <pc:sldMk cId="1557378143" sldId="374"/>
            <ac:spMk id="19" creationId="{5252A847-DE45-4FA3-A1F8-EEBEB845FF8E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20" creationId="{430FCBD4-B3FC-4832-ABB0-75FCFDB9A68C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21" creationId="{A2AD4466-6289-485E-8D0A-1A6FED64726F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22" creationId="{B1E8080C-426A-4CDB-8D84-7DF1D6E5054C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23" creationId="{0196A8A3-86C9-4DB9-810F-7AE70BBE521D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24" creationId="{645E310E-7AAD-4BF2-8346-98F2A4F70267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30" creationId="{C0B17E02-3DA6-4DBB-8AF1-6EFCBEA7CF6C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31" creationId="{540CCE5C-F2A3-44DC-814D-B414701DA548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38" creationId="{38DC0E54-ADDD-4642-8273-CB1F80105D39}"/>
          </ac:spMkLst>
        </pc:spChg>
        <pc:spChg chg="del">
          <ac:chgData name="Ed Moss" userId="37722af9-4b31-4bb5-b8c0-b86874b49c9e" providerId="ADAL" clId="{C7C0EE5E-0408-4A1E-86AA-DBD4BEB02794}" dt="2019-01-31T15:55:10.766" v="3006" actId="478"/>
          <ac:spMkLst>
            <pc:docMk/>
            <pc:sldMk cId="1557378143" sldId="374"/>
            <ac:spMk id="81" creationId="{9D0CE775-F2FE-4A49-ACED-B423156ABAA7}"/>
          </ac:spMkLst>
        </pc:spChg>
        <pc:spChg chg="mod">
          <ac:chgData name="Ed Moss" userId="37722af9-4b31-4bb5-b8c0-b86874b49c9e" providerId="ADAL" clId="{C7C0EE5E-0408-4A1E-86AA-DBD4BEB02794}" dt="2019-01-31T15:28:23.033" v="1965" actId="164"/>
          <ac:spMkLst>
            <pc:docMk/>
            <pc:sldMk cId="1557378143" sldId="374"/>
            <ac:spMk id="93" creationId="{ED533B75-D928-4748-B044-041225D456DD}"/>
          </ac:spMkLst>
        </pc:spChg>
        <pc:spChg chg="mod">
          <ac:chgData name="Ed Moss" userId="37722af9-4b31-4bb5-b8c0-b86874b49c9e" providerId="ADAL" clId="{C7C0EE5E-0408-4A1E-86AA-DBD4BEB02794}" dt="2019-01-31T15:28:23.033" v="1965" actId="164"/>
          <ac:spMkLst>
            <pc:docMk/>
            <pc:sldMk cId="1557378143" sldId="374"/>
            <ac:spMk id="100" creationId="{F15CB7CA-C052-4176-B5AA-1126A1EB9267}"/>
          </ac:spMkLst>
        </pc:spChg>
        <pc:spChg chg="mod">
          <ac:chgData name="Ed Moss" userId="37722af9-4b31-4bb5-b8c0-b86874b49c9e" providerId="ADAL" clId="{C7C0EE5E-0408-4A1E-86AA-DBD4BEB02794}" dt="2019-01-31T15:28:23.033" v="1965" actId="164"/>
          <ac:spMkLst>
            <pc:docMk/>
            <pc:sldMk cId="1557378143" sldId="374"/>
            <ac:spMk id="107" creationId="{821E6666-12A0-4ABC-87D5-C856770337F1}"/>
          </ac:spMkLst>
        </pc:spChg>
        <pc:spChg chg="mod">
          <ac:chgData name="Ed Moss" userId="37722af9-4b31-4bb5-b8c0-b86874b49c9e" providerId="ADAL" clId="{C7C0EE5E-0408-4A1E-86AA-DBD4BEB02794}" dt="2019-01-31T15:28:23.033" v="1965" actId="164"/>
          <ac:spMkLst>
            <pc:docMk/>
            <pc:sldMk cId="1557378143" sldId="374"/>
            <ac:spMk id="114" creationId="{13AD0D24-DDE4-45EF-8C32-EEECB8EA50E1}"/>
          </ac:spMkLst>
        </pc:spChg>
        <pc:grpChg chg="add mod">
          <ac:chgData name="Ed Moss" userId="37722af9-4b31-4bb5-b8c0-b86874b49c9e" providerId="ADAL" clId="{C7C0EE5E-0408-4A1E-86AA-DBD4BEB02794}" dt="2019-01-31T15:28:25.882" v="1966" actId="12788"/>
          <ac:grpSpMkLst>
            <pc:docMk/>
            <pc:sldMk cId="1557378143" sldId="374"/>
            <ac:grpSpMk id="2" creationId="{0DD26384-44C1-4B4F-99D0-4FC73A0018B8}"/>
          </ac:grpSpMkLst>
        </pc:grpChg>
        <pc:grpChg chg="del">
          <ac:chgData name="Ed Moss" userId="37722af9-4b31-4bb5-b8c0-b86874b49c9e" providerId="ADAL" clId="{C7C0EE5E-0408-4A1E-86AA-DBD4BEB02794}" dt="2019-01-31T15:55:10.766" v="3006" actId="478"/>
          <ac:grpSpMkLst>
            <pc:docMk/>
            <pc:sldMk cId="1557378143" sldId="374"/>
            <ac:grpSpMk id="32" creationId="{16F5C4AD-08C7-47B4-9559-1988587C3765}"/>
          </ac:grpSpMkLst>
        </pc:grpChg>
        <pc:grpChg chg="del">
          <ac:chgData name="Ed Moss" userId="37722af9-4b31-4bb5-b8c0-b86874b49c9e" providerId="ADAL" clId="{C7C0EE5E-0408-4A1E-86AA-DBD4BEB02794}" dt="2019-01-31T15:55:10.766" v="3006" actId="478"/>
          <ac:grpSpMkLst>
            <pc:docMk/>
            <pc:sldMk cId="1557378143" sldId="374"/>
            <ac:grpSpMk id="41" creationId="{1AA2B7A6-2933-4028-84E6-F93B9632081E}"/>
          </ac:grpSpMkLst>
        </pc:grpChg>
        <pc:grpChg chg="del">
          <ac:chgData name="Ed Moss" userId="37722af9-4b31-4bb5-b8c0-b86874b49c9e" providerId="ADAL" clId="{C7C0EE5E-0408-4A1E-86AA-DBD4BEB02794}" dt="2019-01-31T15:55:10.766" v="3006" actId="478"/>
          <ac:grpSpMkLst>
            <pc:docMk/>
            <pc:sldMk cId="1557378143" sldId="374"/>
            <ac:grpSpMk id="50" creationId="{A0736497-9902-4059-B2B3-7888B6B7A514}"/>
          </ac:grpSpMkLst>
        </pc:grpChg>
        <pc:graphicFrameChg chg="del">
          <ac:chgData name="Ed Moss" userId="37722af9-4b31-4bb5-b8c0-b86874b49c9e" providerId="ADAL" clId="{C7C0EE5E-0408-4A1E-86AA-DBD4BEB02794}" dt="2019-01-31T15:55:10.766" v="3006" actId="478"/>
          <ac:graphicFrameMkLst>
            <pc:docMk/>
            <pc:sldMk cId="1557378143" sldId="374"/>
            <ac:graphicFrameMk id="6" creationId="{DF1ED819-5E25-452F-9ABA-C5001535561F}"/>
          </ac:graphicFrameMkLst>
        </pc:graphicFrameChg>
        <pc:graphicFrameChg chg="del">
          <ac:chgData name="Ed Moss" userId="37722af9-4b31-4bb5-b8c0-b86874b49c9e" providerId="ADAL" clId="{C7C0EE5E-0408-4A1E-86AA-DBD4BEB02794}" dt="2019-01-31T15:55:10.766" v="3006" actId="478"/>
          <ac:graphicFrameMkLst>
            <pc:docMk/>
            <pc:sldMk cId="1557378143" sldId="374"/>
            <ac:graphicFrameMk id="25" creationId="{DF2CD0CB-BAE6-464A-B253-BFBB0349612B}"/>
          </ac:graphicFrameMkLst>
        </pc:graphicFrameChg>
        <pc:graphicFrameChg chg="mod modGraphic">
          <ac:chgData name="Ed Moss" userId="37722af9-4b31-4bb5-b8c0-b86874b49c9e" providerId="ADAL" clId="{C7C0EE5E-0408-4A1E-86AA-DBD4BEB02794}" dt="2019-01-31T15:32:51.023" v="2132"/>
          <ac:graphicFrameMkLst>
            <pc:docMk/>
            <pc:sldMk cId="1557378143" sldId="374"/>
            <ac:graphicFrameMk id="26" creationId="{9D38062F-0176-4CEB-B584-9F9C3B2582C4}"/>
          </ac:graphicFrameMkLst>
        </pc:graphicFrameChg>
        <pc:graphicFrameChg chg="del">
          <ac:chgData name="Ed Moss" userId="37722af9-4b31-4bb5-b8c0-b86874b49c9e" providerId="ADAL" clId="{C7C0EE5E-0408-4A1E-86AA-DBD4BEB02794}" dt="2019-01-31T15:55:10.766" v="3006" actId="478"/>
          <ac:graphicFrameMkLst>
            <pc:docMk/>
            <pc:sldMk cId="1557378143" sldId="374"/>
            <ac:graphicFrameMk id="27" creationId="{BC394E8E-42C5-46A3-9110-4E844C049261}"/>
          </ac:graphicFrameMkLst>
        </pc:graphicFrameChg>
        <pc:graphicFrameChg chg="del">
          <ac:chgData name="Ed Moss" userId="37722af9-4b31-4bb5-b8c0-b86874b49c9e" providerId="ADAL" clId="{C7C0EE5E-0408-4A1E-86AA-DBD4BEB02794}" dt="2019-01-31T15:55:10.766" v="3006" actId="478"/>
          <ac:graphicFrameMkLst>
            <pc:docMk/>
            <pc:sldMk cId="1557378143" sldId="374"/>
            <ac:graphicFrameMk id="28" creationId="{FD764955-9EC6-4850-954B-88C625B00772}"/>
          </ac:graphicFrameMkLst>
        </pc:graphicFrameChg>
        <pc:graphicFrameChg chg="del">
          <ac:chgData name="Ed Moss" userId="37722af9-4b31-4bb5-b8c0-b86874b49c9e" providerId="ADAL" clId="{C7C0EE5E-0408-4A1E-86AA-DBD4BEB02794}" dt="2019-01-31T15:55:10.766" v="3006" actId="478"/>
          <ac:graphicFrameMkLst>
            <pc:docMk/>
            <pc:sldMk cId="1557378143" sldId="374"/>
            <ac:graphicFrameMk id="29" creationId="{B3ACA8D6-E940-4047-8C01-751B5C5CCEAC}"/>
          </ac:graphicFrameMkLst>
        </pc:graphicFrameChg>
        <pc:graphicFrameChg chg="del">
          <ac:chgData name="Ed Moss" userId="37722af9-4b31-4bb5-b8c0-b86874b49c9e" providerId="ADAL" clId="{C7C0EE5E-0408-4A1E-86AA-DBD4BEB02794}" dt="2019-01-31T15:55:10.766" v="3006" actId="478"/>
          <ac:graphicFrameMkLst>
            <pc:docMk/>
            <pc:sldMk cId="1557378143" sldId="374"/>
            <ac:graphicFrameMk id="39" creationId="{E2A8D115-5011-4FC8-A1BD-C79CB36C9655}"/>
          </ac:graphicFrameMkLst>
        </pc:graphicFrameChg>
        <pc:graphicFrameChg chg="del">
          <ac:chgData name="Ed Moss" userId="37722af9-4b31-4bb5-b8c0-b86874b49c9e" providerId="ADAL" clId="{C7C0EE5E-0408-4A1E-86AA-DBD4BEB02794}" dt="2019-01-31T15:55:10.766" v="3006" actId="478"/>
          <ac:graphicFrameMkLst>
            <pc:docMk/>
            <pc:sldMk cId="1557378143" sldId="374"/>
            <ac:graphicFrameMk id="40" creationId="{A26BD2F4-FAB9-4A1C-9174-A2A73231C158}"/>
          </ac:graphicFrameMkLst>
        </pc:graphicFrame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87" creationId="{92FD60C2-7172-451F-95F1-E52919E0EB9F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88" creationId="{DF70A19D-638D-4E09-AD41-331745D11A40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89" creationId="{4DFC2428-93BD-41FE-A4B5-18871255F50A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90" creationId="{60D78B12-94AF-467B-9BAD-48D5D3B49312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91" creationId="{9176B249-394B-4C73-878F-0DC42D596BA2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92" creationId="{7090BD4E-EB81-4FC5-94B4-A22DCB3B9176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94" creationId="{10948123-018D-4264-8EEB-90C83A053B27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95" creationId="{746D8F77-C028-4604-8200-9CCEBDC758E0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96" creationId="{6FE4C70C-734A-4C0F-8360-0E62779CFDDE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97" creationId="{C8A41D7E-E285-4BD2-9140-3C673852B5E3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98" creationId="{7648C9A3-15AD-4804-B8CA-5A3391B47CA3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99" creationId="{52CD827A-AA1F-47FE-AA75-55E7C0C656D9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101" creationId="{EF72E45D-EE96-4CED-9DAB-11DE30F0A6FB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102" creationId="{3DF301D9-A1B4-4B2C-9797-67693AA2EDD5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103" creationId="{B168CAD9-DD7D-4355-8883-B231556EE112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104" creationId="{2CD1FDB2-ACF5-473F-A009-15735FE0DE51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105" creationId="{33F81A9C-0A20-46E2-BCFC-D346656ED2FD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106" creationId="{0EC14555-2791-469C-BB05-5FDF10C9B59C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108" creationId="{BCE62B18-1404-4532-A102-E069D5384421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109" creationId="{7A384F6A-7B3A-466E-8759-2DF367B5D15B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110" creationId="{F5C953E2-B8C7-4FF7-B668-E83C56446E1A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111" creationId="{8C9F4653-C644-44EB-A1F7-4F27DFC962B7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112" creationId="{46F08D6A-5A1C-4994-9EC0-44D681616AD2}"/>
          </ac:picMkLst>
        </pc:picChg>
        <pc:picChg chg="mod">
          <ac:chgData name="Ed Moss" userId="37722af9-4b31-4bb5-b8c0-b86874b49c9e" providerId="ADAL" clId="{C7C0EE5E-0408-4A1E-86AA-DBD4BEB02794}" dt="2019-01-31T15:28:23.033" v="1965" actId="164"/>
          <ac:picMkLst>
            <pc:docMk/>
            <pc:sldMk cId="1557378143" sldId="374"/>
            <ac:picMk id="113" creationId="{2FB5EF25-AFD7-49F3-A704-0EA3AF128EC3}"/>
          </ac:picMkLst>
        </pc:picChg>
      </pc:sldChg>
      <pc:sldChg chg="add del">
        <pc:chgData name="Ed Moss" userId="37722af9-4b31-4bb5-b8c0-b86874b49c9e" providerId="ADAL" clId="{C7C0EE5E-0408-4A1E-86AA-DBD4BEB02794}" dt="2019-01-31T15:27:05.568" v="1958" actId="2696"/>
        <pc:sldMkLst>
          <pc:docMk/>
          <pc:sldMk cId="4064962721" sldId="374"/>
        </pc:sldMkLst>
      </pc:sldChg>
      <pc:sldChg chg="delSp modSp add">
        <pc:chgData name="Ed Moss" userId="37722af9-4b31-4bb5-b8c0-b86874b49c9e" providerId="ADAL" clId="{C7C0EE5E-0408-4A1E-86AA-DBD4BEB02794}" dt="2019-01-31T15:55:03.619" v="3004" actId="478"/>
        <pc:sldMkLst>
          <pc:docMk/>
          <pc:sldMk cId="3102571071" sldId="375"/>
        </pc:sldMkLst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9" creationId="{61FAE6E9-9BDB-4804-9DDC-67F3539B1343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10" creationId="{A6BA937E-AFBB-49C8-9DBF-4B09F2CD6E5E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11" creationId="{CF421008-BC9A-4F87-8302-337CD3199A5D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12" creationId="{2C2B85A4-0689-4E8B-B142-7A71F4D3DE82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13" creationId="{F98EAD68-6072-42AA-A6A6-1218435BFA2F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14" creationId="{85E72DDC-C843-4421-863E-21E2050B648C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15" creationId="{5CB93A52-BC56-4FDE-8369-0C439CC24D11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16" creationId="{0F8991C5-129E-4E34-94BF-CB1BEEB404BD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17" creationId="{80AD8382-3F3F-4850-A0C3-C05841EA93FD}"/>
          </ac:spMkLst>
        </pc:spChg>
        <pc:spChg chg="mod">
          <ac:chgData name="Ed Moss" userId="37722af9-4b31-4bb5-b8c0-b86874b49c9e" providerId="ADAL" clId="{C7C0EE5E-0408-4A1E-86AA-DBD4BEB02794}" dt="2019-01-31T15:36:57.811" v="2255" actId="120"/>
          <ac:spMkLst>
            <pc:docMk/>
            <pc:sldMk cId="3102571071" sldId="375"/>
            <ac:spMk id="19" creationId="{5252A847-DE45-4FA3-A1F8-EEBEB845FF8E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20" creationId="{3C7A3BC3-2AAC-4AA4-99BA-01F82F0092D7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21" creationId="{2B2DC56C-A123-4704-8470-7FAE10A1FD06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22" creationId="{38870FFB-2586-40CC-937D-6812B5270838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23" creationId="{6AE71727-46EE-47F5-BEAD-0B4A453B313D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24" creationId="{A8F41A83-813B-45DD-9F41-DCF9F39DD4E8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30" creationId="{E2EC56CA-16D1-4528-B13C-4F42284819C6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31" creationId="{3E9D7778-3A04-4061-864B-537C4FF74024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38" creationId="{6C220BD4-1C17-4948-B70B-B2F08F8ECC85}"/>
          </ac:spMkLst>
        </pc:spChg>
        <pc:spChg chg="del">
          <ac:chgData name="Ed Moss" userId="37722af9-4b31-4bb5-b8c0-b86874b49c9e" providerId="ADAL" clId="{C7C0EE5E-0408-4A1E-86AA-DBD4BEB02794}" dt="2019-01-31T15:55:03.619" v="3004" actId="478"/>
          <ac:spMkLst>
            <pc:docMk/>
            <pc:sldMk cId="3102571071" sldId="375"/>
            <ac:spMk id="81" creationId="{ABF0C21B-644A-4DAC-8A02-B69D92D6EDD4}"/>
          </ac:spMkLst>
        </pc:spChg>
        <pc:grpChg chg="del">
          <ac:chgData name="Ed Moss" userId="37722af9-4b31-4bb5-b8c0-b86874b49c9e" providerId="ADAL" clId="{C7C0EE5E-0408-4A1E-86AA-DBD4BEB02794}" dt="2019-01-31T15:55:03.619" v="3004" actId="478"/>
          <ac:grpSpMkLst>
            <pc:docMk/>
            <pc:sldMk cId="3102571071" sldId="375"/>
            <ac:grpSpMk id="32" creationId="{C9D5567F-4CCC-4D79-B606-AAF21C91DF37}"/>
          </ac:grpSpMkLst>
        </pc:grpChg>
        <pc:grpChg chg="del">
          <ac:chgData name="Ed Moss" userId="37722af9-4b31-4bb5-b8c0-b86874b49c9e" providerId="ADAL" clId="{C7C0EE5E-0408-4A1E-86AA-DBD4BEB02794}" dt="2019-01-31T15:55:03.619" v="3004" actId="478"/>
          <ac:grpSpMkLst>
            <pc:docMk/>
            <pc:sldMk cId="3102571071" sldId="375"/>
            <ac:grpSpMk id="50" creationId="{D196D09C-0FCD-418F-ACF4-FA2F830B5B88}"/>
          </ac:grpSpMkLst>
        </pc:grpChg>
        <pc:grpChg chg="del">
          <ac:chgData name="Ed Moss" userId="37722af9-4b31-4bb5-b8c0-b86874b49c9e" providerId="ADAL" clId="{C7C0EE5E-0408-4A1E-86AA-DBD4BEB02794}" dt="2019-01-31T15:55:03.619" v="3004" actId="478"/>
          <ac:grpSpMkLst>
            <pc:docMk/>
            <pc:sldMk cId="3102571071" sldId="375"/>
            <ac:grpSpMk id="82" creationId="{3C630716-536A-430A-88BF-15D62373D84B}"/>
          </ac:grpSpMkLst>
        </pc:grpChg>
        <pc:graphicFrameChg chg="del">
          <ac:chgData name="Ed Moss" userId="37722af9-4b31-4bb5-b8c0-b86874b49c9e" providerId="ADAL" clId="{C7C0EE5E-0408-4A1E-86AA-DBD4BEB02794}" dt="2019-01-31T15:55:03.619" v="3004" actId="478"/>
          <ac:graphicFrameMkLst>
            <pc:docMk/>
            <pc:sldMk cId="3102571071" sldId="375"/>
            <ac:graphicFrameMk id="6" creationId="{3D114876-2763-4DE8-8843-855B48239592}"/>
          </ac:graphicFrameMkLst>
        </pc:graphicFrameChg>
        <pc:graphicFrameChg chg="modGraphic">
          <ac:chgData name="Ed Moss" userId="37722af9-4b31-4bb5-b8c0-b86874b49c9e" providerId="ADAL" clId="{C7C0EE5E-0408-4A1E-86AA-DBD4BEB02794}" dt="2019-01-31T15:33:18.318" v="2139" actId="20577"/>
          <ac:graphicFrameMkLst>
            <pc:docMk/>
            <pc:sldMk cId="3102571071" sldId="375"/>
            <ac:graphicFrameMk id="25" creationId="{0A115EE9-E696-4195-9368-85AF6D6FFDE2}"/>
          </ac:graphicFrameMkLst>
        </pc:graphicFrameChg>
        <pc:graphicFrameChg chg="del">
          <ac:chgData name="Ed Moss" userId="37722af9-4b31-4bb5-b8c0-b86874b49c9e" providerId="ADAL" clId="{C7C0EE5E-0408-4A1E-86AA-DBD4BEB02794}" dt="2019-01-31T15:55:03.619" v="3004" actId="478"/>
          <ac:graphicFrameMkLst>
            <pc:docMk/>
            <pc:sldMk cId="3102571071" sldId="375"/>
            <ac:graphicFrameMk id="26" creationId="{F20CB001-7E76-4D11-B779-A4BAFDCA270E}"/>
          </ac:graphicFrameMkLst>
        </pc:graphicFrameChg>
        <pc:graphicFrameChg chg="del">
          <ac:chgData name="Ed Moss" userId="37722af9-4b31-4bb5-b8c0-b86874b49c9e" providerId="ADAL" clId="{C7C0EE5E-0408-4A1E-86AA-DBD4BEB02794}" dt="2019-01-31T15:55:03.619" v="3004" actId="478"/>
          <ac:graphicFrameMkLst>
            <pc:docMk/>
            <pc:sldMk cId="3102571071" sldId="375"/>
            <ac:graphicFrameMk id="27" creationId="{EDEF36D1-EDDE-498F-B241-433B2FF4822F}"/>
          </ac:graphicFrameMkLst>
        </pc:graphicFrameChg>
        <pc:graphicFrameChg chg="del">
          <ac:chgData name="Ed Moss" userId="37722af9-4b31-4bb5-b8c0-b86874b49c9e" providerId="ADAL" clId="{C7C0EE5E-0408-4A1E-86AA-DBD4BEB02794}" dt="2019-01-31T15:55:03.619" v="3004" actId="478"/>
          <ac:graphicFrameMkLst>
            <pc:docMk/>
            <pc:sldMk cId="3102571071" sldId="375"/>
            <ac:graphicFrameMk id="28" creationId="{A8E59E28-B4E3-4FFC-AF76-57CE6C282E2C}"/>
          </ac:graphicFrameMkLst>
        </pc:graphicFrameChg>
        <pc:graphicFrameChg chg="del">
          <ac:chgData name="Ed Moss" userId="37722af9-4b31-4bb5-b8c0-b86874b49c9e" providerId="ADAL" clId="{C7C0EE5E-0408-4A1E-86AA-DBD4BEB02794}" dt="2019-01-31T15:55:03.619" v="3004" actId="478"/>
          <ac:graphicFrameMkLst>
            <pc:docMk/>
            <pc:sldMk cId="3102571071" sldId="375"/>
            <ac:graphicFrameMk id="29" creationId="{A7D31D32-F858-4C4E-A2A5-B4B0474B2D67}"/>
          </ac:graphicFrameMkLst>
        </pc:graphicFrameChg>
        <pc:graphicFrameChg chg="del">
          <ac:chgData name="Ed Moss" userId="37722af9-4b31-4bb5-b8c0-b86874b49c9e" providerId="ADAL" clId="{C7C0EE5E-0408-4A1E-86AA-DBD4BEB02794}" dt="2019-01-31T15:55:03.619" v="3004" actId="478"/>
          <ac:graphicFrameMkLst>
            <pc:docMk/>
            <pc:sldMk cId="3102571071" sldId="375"/>
            <ac:graphicFrameMk id="39" creationId="{2F13CA16-9C23-4767-8BC3-E0E7558B7C01}"/>
          </ac:graphicFrameMkLst>
        </pc:graphicFrameChg>
        <pc:graphicFrameChg chg="del">
          <ac:chgData name="Ed Moss" userId="37722af9-4b31-4bb5-b8c0-b86874b49c9e" providerId="ADAL" clId="{C7C0EE5E-0408-4A1E-86AA-DBD4BEB02794}" dt="2019-01-31T15:55:03.619" v="3004" actId="478"/>
          <ac:graphicFrameMkLst>
            <pc:docMk/>
            <pc:sldMk cId="3102571071" sldId="375"/>
            <ac:graphicFrameMk id="40" creationId="{82227136-3A89-444C-96BE-42053622751A}"/>
          </ac:graphicFrameMkLst>
        </pc:graphicFrameChg>
      </pc:sldChg>
      <pc:sldChg chg="delSp modSp add">
        <pc:chgData name="Ed Moss" userId="37722af9-4b31-4bb5-b8c0-b86874b49c9e" providerId="ADAL" clId="{C7C0EE5E-0408-4A1E-86AA-DBD4BEB02794}" dt="2019-01-31T15:54:56.375" v="3002" actId="478"/>
        <pc:sldMkLst>
          <pc:docMk/>
          <pc:sldMk cId="1584310034" sldId="376"/>
        </pc:sldMkLst>
        <pc:spChg chg="del">
          <ac:chgData name="Ed Moss" userId="37722af9-4b31-4bb5-b8c0-b86874b49c9e" providerId="ADAL" clId="{C7C0EE5E-0408-4A1E-86AA-DBD4BEB02794}" dt="2019-01-31T15:54:56.375" v="3002" actId="478"/>
          <ac:spMkLst>
            <pc:docMk/>
            <pc:sldMk cId="1584310034" sldId="376"/>
            <ac:spMk id="9" creationId="{311C8955-99FF-41AB-BE73-A1B13428F5E0}"/>
          </ac:spMkLst>
        </pc:spChg>
        <pc:spChg chg="del">
          <ac:chgData name="Ed Moss" userId="37722af9-4b31-4bb5-b8c0-b86874b49c9e" providerId="ADAL" clId="{C7C0EE5E-0408-4A1E-86AA-DBD4BEB02794}" dt="2019-01-31T15:54:56.375" v="3002" actId="478"/>
          <ac:spMkLst>
            <pc:docMk/>
            <pc:sldMk cId="1584310034" sldId="376"/>
            <ac:spMk id="10" creationId="{4810E371-D734-44C1-B76C-8DB16418629C}"/>
          </ac:spMkLst>
        </pc:spChg>
        <pc:spChg chg="del">
          <ac:chgData name="Ed Moss" userId="37722af9-4b31-4bb5-b8c0-b86874b49c9e" providerId="ADAL" clId="{C7C0EE5E-0408-4A1E-86AA-DBD4BEB02794}" dt="2019-01-31T15:54:56.375" v="3002" actId="478"/>
          <ac:spMkLst>
            <pc:docMk/>
            <pc:sldMk cId="1584310034" sldId="376"/>
            <ac:spMk id="11" creationId="{7C29C556-2DB2-4A3E-A849-28F302C23E60}"/>
          </ac:spMkLst>
        </pc:spChg>
        <pc:spChg chg="del">
          <ac:chgData name="Ed Moss" userId="37722af9-4b31-4bb5-b8c0-b86874b49c9e" providerId="ADAL" clId="{C7C0EE5E-0408-4A1E-86AA-DBD4BEB02794}" dt="2019-01-31T15:54:56.375" v="3002" actId="478"/>
          <ac:spMkLst>
            <pc:docMk/>
            <pc:sldMk cId="1584310034" sldId="376"/>
            <ac:spMk id="12" creationId="{F3727978-8DF0-4EA5-B9E3-8EAA1082E0F0}"/>
          </ac:spMkLst>
        </pc:spChg>
        <pc:spChg chg="del">
          <ac:chgData name="Ed Moss" userId="37722af9-4b31-4bb5-b8c0-b86874b49c9e" providerId="ADAL" clId="{C7C0EE5E-0408-4A1E-86AA-DBD4BEB02794}" dt="2019-01-31T15:54:56.375" v="3002" actId="478"/>
          <ac:spMkLst>
            <pc:docMk/>
            <pc:sldMk cId="1584310034" sldId="376"/>
            <ac:spMk id="13" creationId="{DEF21B1B-B400-45A1-9C21-AE6EA00630B1}"/>
          </ac:spMkLst>
        </pc:spChg>
        <pc:spChg chg="del">
          <ac:chgData name="Ed Moss" userId="37722af9-4b31-4bb5-b8c0-b86874b49c9e" providerId="ADAL" clId="{C7C0EE5E-0408-4A1E-86AA-DBD4BEB02794}" dt="2019-01-31T15:54:56.375" v="3002" actId="478"/>
          <ac:spMkLst>
            <pc:docMk/>
            <pc:sldMk cId="1584310034" sldId="376"/>
            <ac:spMk id="14" creationId="{EF99268D-D7CD-42E4-A6FD-01A3B04E97E0}"/>
          </ac:spMkLst>
        </pc:spChg>
        <pc:spChg chg="del">
          <ac:chgData name="Ed Moss" userId="37722af9-4b31-4bb5-b8c0-b86874b49c9e" providerId="ADAL" clId="{C7C0EE5E-0408-4A1E-86AA-DBD4BEB02794}" dt="2019-01-31T15:54:56.375" v="3002" actId="478"/>
          <ac:spMkLst>
            <pc:docMk/>
            <pc:sldMk cId="1584310034" sldId="376"/>
            <ac:spMk id="15" creationId="{68431E91-BEE4-4475-BCBE-8EE6B2C5FC4A}"/>
          </ac:spMkLst>
        </pc:spChg>
        <pc:spChg chg="del">
          <ac:chgData name="Ed Moss" userId="37722af9-4b31-4bb5-b8c0-b86874b49c9e" providerId="ADAL" clId="{C7C0EE5E-0408-4A1E-86AA-DBD4BEB02794}" dt="2019-01-31T15:54:56.375" v="3002" actId="478"/>
          <ac:spMkLst>
            <pc:docMk/>
            <pc:sldMk cId="1584310034" sldId="376"/>
            <ac:spMk id="16" creationId="{1E5B7237-7E04-4E7D-ADBE-27AC6C33CFFB}"/>
          </ac:spMkLst>
        </pc:spChg>
        <pc:spChg chg="del">
          <ac:chgData name="Ed Moss" userId="37722af9-4b31-4bb5-b8c0-b86874b49c9e" providerId="ADAL" clId="{C7C0EE5E-0408-4A1E-86AA-DBD4BEB02794}" dt="2019-01-31T15:54:56.375" v="3002" actId="478"/>
          <ac:spMkLst>
            <pc:docMk/>
            <pc:sldMk cId="1584310034" sldId="376"/>
            <ac:spMk id="17" creationId="{14CB67CF-67E5-4C34-810E-28498C9256D0}"/>
          </ac:spMkLst>
        </pc:spChg>
        <pc:spChg chg="mod">
          <ac:chgData name="Ed Moss" userId="37722af9-4b31-4bb5-b8c0-b86874b49c9e" providerId="ADAL" clId="{C7C0EE5E-0408-4A1E-86AA-DBD4BEB02794}" dt="2019-01-31T15:49:59.607" v="2720" actId="20577"/>
          <ac:spMkLst>
            <pc:docMk/>
            <pc:sldMk cId="1584310034" sldId="376"/>
            <ac:spMk id="19" creationId="{5252A847-DE45-4FA3-A1F8-EEBEB845FF8E}"/>
          </ac:spMkLst>
        </pc:spChg>
        <pc:spChg chg="del">
          <ac:chgData name="Ed Moss" userId="37722af9-4b31-4bb5-b8c0-b86874b49c9e" providerId="ADAL" clId="{C7C0EE5E-0408-4A1E-86AA-DBD4BEB02794}" dt="2019-01-31T15:54:56.375" v="3002" actId="478"/>
          <ac:spMkLst>
            <pc:docMk/>
            <pc:sldMk cId="1584310034" sldId="376"/>
            <ac:spMk id="20" creationId="{6534586F-8940-406A-AC04-0D840B82DDE1}"/>
          </ac:spMkLst>
        </pc:spChg>
        <pc:spChg chg="del">
          <ac:chgData name="Ed Moss" userId="37722af9-4b31-4bb5-b8c0-b86874b49c9e" providerId="ADAL" clId="{C7C0EE5E-0408-4A1E-86AA-DBD4BEB02794}" dt="2019-01-31T15:54:56.375" v="3002" actId="478"/>
          <ac:spMkLst>
            <pc:docMk/>
            <pc:sldMk cId="1584310034" sldId="376"/>
            <ac:spMk id="21" creationId="{7BC8ABD9-692C-4153-B27E-12158E0B95E7}"/>
          </ac:spMkLst>
        </pc:spChg>
        <pc:spChg chg="del">
          <ac:chgData name="Ed Moss" userId="37722af9-4b31-4bb5-b8c0-b86874b49c9e" providerId="ADAL" clId="{C7C0EE5E-0408-4A1E-86AA-DBD4BEB02794}" dt="2019-01-31T15:54:56.375" v="3002" actId="478"/>
          <ac:spMkLst>
            <pc:docMk/>
            <pc:sldMk cId="1584310034" sldId="376"/>
            <ac:spMk id="22" creationId="{F6725D4F-7BB4-46B5-8A22-32D15352941E}"/>
          </ac:spMkLst>
        </pc:spChg>
        <pc:grpChg chg="mod">
          <ac:chgData name="Ed Moss" userId="37722af9-4b31-4bb5-b8c0-b86874b49c9e" providerId="ADAL" clId="{C7C0EE5E-0408-4A1E-86AA-DBD4BEB02794}" dt="2019-01-31T15:47:46.559" v="2508" actId="1035"/>
          <ac:grpSpMkLst>
            <pc:docMk/>
            <pc:sldMk cId="1584310034" sldId="376"/>
            <ac:grpSpMk id="25" creationId="{60A319D1-B3E8-4696-BDC0-7AEE34191D89}"/>
          </ac:grpSpMkLst>
        </pc:grpChg>
        <pc:grpChg chg="del">
          <ac:chgData name="Ed Moss" userId="37722af9-4b31-4bb5-b8c0-b86874b49c9e" providerId="ADAL" clId="{C7C0EE5E-0408-4A1E-86AA-DBD4BEB02794}" dt="2019-01-31T15:54:56.375" v="3002" actId="478"/>
          <ac:grpSpMkLst>
            <pc:docMk/>
            <pc:sldMk cId="1584310034" sldId="376"/>
            <ac:grpSpMk id="29" creationId="{51365543-9930-4853-93C3-6306B2A4277A}"/>
          </ac:grpSpMkLst>
        </pc:grpChg>
        <pc:grpChg chg="del">
          <ac:chgData name="Ed Moss" userId="37722af9-4b31-4bb5-b8c0-b86874b49c9e" providerId="ADAL" clId="{C7C0EE5E-0408-4A1E-86AA-DBD4BEB02794}" dt="2019-01-31T15:54:56.375" v="3002" actId="478"/>
          <ac:grpSpMkLst>
            <pc:docMk/>
            <pc:sldMk cId="1584310034" sldId="376"/>
            <ac:grpSpMk id="45" creationId="{F75BD0DD-90B9-44E0-9DCF-C9CB790B70A1}"/>
          </ac:grpSpMkLst>
        </pc:grpChg>
        <pc:grpChg chg="del">
          <ac:chgData name="Ed Moss" userId="37722af9-4b31-4bb5-b8c0-b86874b49c9e" providerId="ADAL" clId="{C7C0EE5E-0408-4A1E-86AA-DBD4BEB02794}" dt="2019-01-31T15:54:56.375" v="3002" actId="478"/>
          <ac:grpSpMkLst>
            <pc:docMk/>
            <pc:sldMk cId="1584310034" sldId="376"/>
            <ac:grpSpMk id="48" creationId="{A5E052CB-2B2F-47AB-85EB-7AD5849A8E56}"/>
          </ac:grpSpMkLst>
        </pc:grpChg>
        <pc:graphicFrameChg chg="del">
          <ac:chgData name="Ed Moss" userId="37722af9-4b31-4bb5-b8c0-b86874b49c9e" providerId="ADAL" clId="{C7C0EE5E-0408-4A1E-86AA-DBD4BEB02794}" dt="2019-01-31T15:54:56.375" v="3002" actId="478"/>
          <ac:graphicFrameMkLst>
            <pc:docMk/>
            <pc:sldMk cId="1584310034" sldId="376"/>
            <ac:graphicFrameMk id="6" creationId="{BC03D496-0F71-480F-A980-BE0B6E8314D1}"/>
          </ac:graphicFrameMkLst>
        </pc:graphicFrameChg>
        <pc:graphicFrameChg chg="mod">
          <ac:chgData name="Ed Moss" userId="37722af9-4b31-4bb5-b8c0-b86874b49c9e" providerId="ADAL" clId="{C7C0EE5E-0408-4A1E-86AA-DBD4BEB02794}" dt="2019-01-31T15:47:46.559" v="2508" actId="1035"/>
          <ac:graphicFrameMkLst>
            <pc:docMk/>
            <pc:sldMk cId="1584310034" sldId="376"/>
            <ac:graphicFrameMk id="23" creationId="{903A0349-AA0D-490A-B17A-51E198CB7FE2}"/>
          </ac:graphicFrameMkLst>
        </pc:graphicFrameChg>
        <pc:graphicFrameChg chg="del">
          <ac:chgData name="Ed Moss" userId="37722af9-4b31-4bb5-b8c0-b86874b49c9e" providerId="ADAL" clId="{C7C0EE5E-0408-4A1E-86AA-DBD4BEB02794}" dt="2019-01-31T15:54:56.375" v="3002" actId="478"/>
          <ac:graphicFrameMkLst>
            <pc:docMk/>
            <pc:sldMk cId="1584310034" sldId="376"/>
            <ac:graphicFrameMk id="24" creationId="{E91B3FEF-5F9B-4EB0-9F9E-C04583EA0F9E}"/>
          </ac:graphicFrameMkLst>
        </pc:graphicFrameChg>
        <pc:graphicFrameChg chg="del">
          <ac:chgData name="Ed Moss" userId="37722af9-4b31-4bb5-b8c0-b86874b49c9e" providerId="ADAL" clId="{C7C0EE5E-0408-4A1E-86AA-DBD4BEB02794}" dt="2019-01-31T15:54:56.375" v="3002" actId="478"/>
          <ac:graphicFrameMkLst>
            <pc:docMk/>
            <pc:sldMk cId="1584310034" sldId="376"/>
            <ac:graphicFrameMk id="28" creationId="{8C50A64B-E353-46D6-9999-DC887C97D9A3}"/>
          </ac:graphicFrameMkLst>
        </pc:graphicFrameChg>
      </pc:sldChg>
      <pc:sldChg chg="delSp modSp add">
        <pc:chgData name="Ed Moss" userId="37722af9-4b31-4bb5-b8c0-b86874b49c9e" providerId="ADAL" clId="{C7C0EE5E-0408-4A1E-86AA-DBD4BEB02794}" dt="2019-01-31T15:54:47.144" v="3000" actId="478"/>
        <pc:sldMkLst>
          <pc:docMk/>
          <pc:sldMk cId="1673600369" sldId="377"/>
        </pc:sldMkLst>
        <pc:spChg chg="del">
          <ac:chgData name="Ed Moss" userId="37722af9-4b31-4bb5-b8c0-b86874b49c9e" providerId="ADAL" clId="{C7C0EE5E-0408-4A1E-86AA-DBD4BEB02794}" dt="2019-01-31T15:54:47.144" v="3000" actId="478"/>
          <ac:spMkLst>
            <pc:docMk/>
            <pc:sldMk cId="1673600369" sldId="377"/>
            <ac:spMk id="9" creationId="{04661D5B-8E49-4FB3-9111-BDB04A74FB11}"/>
          </ac:spMkLst>
        </pc:spChg>
        <pc:spChg chg="del">
          <ac:chgData name="Ed Moss" userId="37722af9-4b31-4bb5-b8c0-b86874b49c9e" providerId="ADAL" clId="{C7C0EE5E-0408-4A1E-86AA-DBD4BEB02794}" dt="2019-01-31T15:54:47.144" v="3000" actId="478"/>
          <ac:spMkLst>
            <pc:docMk/>
            <pc:sldMk cId="1673600369" sldId="377"/>
            <ac:spMk id="10" creationId="{A5BF4613-0ABC-4BB5-8B2B-9387180A8929}"/>
          </ac:spMkLst>
        </pc:spChg>
        <pc:spChg chg="del">
          <ac:chgData name="Ed Moss" userId="37722af9-4b31-4bb5-b8c0-b86874b49c9e" providerId="ADAL" clId="{C7C0EE5E-0408-4A1E-86AA-DBD4BEB02794}" dt="2019-01-31T15:54:47.144" v="3000" actId="478"/>
          <ac:spMkLst>
            <pc:docMk/>
            <pc:sldMk cId="1673600369" sldId="377"/>
            <ac:spMk id="11" creationId="{7F64D657-221F-40D3-8C2A-1DEC9E038A7E}"/>
          </ac:spMkLst>
        </pc:spChg>
        <pc:spChg chg="del">
          <ac:chgData name="Ed Moss" userId="37722af9-4b31-4bb5-b8c0-b86874b49c9e" providerId="ADAL" clId="{C7C0EE5E-0408-4A1E-86AA-DBD4BEB02794}" dt="2019-01-31T15:54:47.144" v="3000" actId="478"/>
          <ac:spMkLst>
            <pc:docMk/>
            <pc:sldMk cId="1673600369" sldId="377"/>
            <ac:spMk id="12" creationId="{F7BFBD7E-EB96-4F82-8CEF-7DD3BE2E8E21}"/>
          </ac:spMkLst>
        </pc:spChg>
        <pc:spChg chg="del">
          <ac:chgData name="Ed Moss" userId="37722af9-4b31-4bb5-b8c0-b86874b49c9e" providerId="ADAL" clId="{C7C0EE5E-0408-4A1E-86AA-DBD4BEB02794}" dt="2019-01-31T15:54:47.144" v="3000" actId="478"/>
          <ac:spMkLst>
            <pc:docMk/>
            <pc:sldMk cId="1673600369" sldId="377"/>
            <ac:spMk id="13" creationId="{3C2D1D07-AC99-4C27-B9E7-E5BA61F0A993}"/>
          </ac:spMkLst>
        </pc:spChg>
        <pc:spChg chg="del">
          <ac:chgData name="Ed Moss" userId="37722af9-4b31-4bb5-b8c0-b86874b49c9e" providerId="ADAL" clId="{C7C0EE5E-0408-4A1E-86AA-DBD4BEB02794}" dt="2019-01-31T15:54:47.144" v="3000" actId="478"/>
          <ac:spMkLst>
            <pc:docMk/>
            <pc:sldMk cId="1673600369" sldId="377"/>
            <ac:spMk id="14" creationId="{FDBA8EAC-3736-4152-BBB4-10C98A6983D0}"/>
          </ac:spMkLst>
        </pc:spChg>
        <pc:spChg chg="del">
          <ac:chgData name="Ed Moss" userId="37722af9-4b31-4bb5-b8c0-b86874b49c9e" providerId="ADAL" clId="{C7C0EE5E-0408-4A1E-86AA-DBD4BEB02794}" dt="2019-01-31T15:54:47.144" v="3000" actId="478"/>
          <ac:spMkLst>
            <pc:docMk/>
            <pc:sldMk cId="1673600369" sldId="377"/>
            <ac:spMk id="15" creationId="{36D35ED9-1319-4FCE-91C0-20A2D3546535}"/>
          </ac:spMkLst>
        </pc:spChg>
        <pc:spChg chg="del">
          <ac:chgData name="Ed Moss" userId="37722af9-4b31-4bb5-b8c0-b86874b49c9e" providerId="ADAL" clId="{C7C0EE5E-0408-4A1E-86AA-DBD4BEB02794}" dt="2019-01-31T15:54:47.144" v="3000" actId="478"/>
          <ac:spMkLst>
            <pc:docMk/>
            <pc:sldMk cId="1673600369" sldId="377"/>
            <ac:spMk id="16" creationId="{78E9E897-BED6-49FE-9D1B-6AC8BA54197A}"/>
          </ac:spMkLst>
        </pc:spChg>
        <pc:spChg chg="del">
          <ac:chgData name="Ed Moss" userId="37722af9-4b31-4bb5-b8c0-b86874b49c9e" providerId="ADAL" clId="{C7C0EE5E-0408-4A1E-86AA-DBD4BEB02794}" dt="2019-01-31T15:54:47.144" v="3000" actId="478"/>
          <ac:spMkLst>
            <pc:docMk/>
            <pc:sldMk cId="1673600369" sldId="377"/>
            <ac:spMk id="17" creationId="{C9269FAB-E2F2-4EEF-984E-E25A0959C381}"/>
          </ac:spMkLst>
        </pc:spChg>
        <pc:spChg chg="mod">
          <ac:chgData name="Ed Moss" userId="37722af9-4b31-4bb5-b8c0-b86874b49c9e" providerId="ADAL" clId="{C7C0EE5E-0408-4A1E-86AA-DBD4BEB02794}" dt="2019-01-31T15:50:12.790" v="2729" actId="20577"/>
          <ac:spMkLst>
            <pc:docMk/>
            <pc:sldMk cId="1673600369" sldId="377"/>
            <ac:spMk id="19" creationId="{5252A847-DE45-4FA3-A1F8-EEBEB845FF8E}"/>
          </ac:spMkLst>
        </pc:spChg>
        <pc:spChg chg="del">
          <ac:chgData name="Ed Moss" userId="37722af9-4b31-4bb5-b8c0-b86874b49c9e" providerId="ADAL" clId="{C7C0EE5E-0408-4A1E-86AA-DBD4BEB02794}" dt="2019-01-31T15:54:47.144" v="3000" actId="478"/>
          <ac:spMkLst>
            <pc:docMk/>
            <pc:sldMk cId="1673600369" sldId="377"/>
            <ac:spMk id="20" creationId="{99CD6E64-6C20-4212-9899-267FA0C6EC1D}"/>
          </ac:spMkLst>
        </pc:spChg>
        <pc:spChg chg="del">
          <ac:chgData name="Ed Moss" userId="37722af9-4b31-4bb5-b8c0-b86874b49c9e" providerId="ADAL" clId="{C7C0EE5E-0408-4A1E-86AA-DBD4BEB02794}" dt="2019-01-31T15:54:47.144" v="3000" actId="478"/>
          <ac:spMkLst>
            <pc:docMk/>
            <pc:sldMk cId="1673600369" sldId="377"/>
            <ac:spMk id="21" creationId="{6136F99F-2302-483B-B5E7-6B29586127B2}"/>
          </ac:spMkLst>
        </pc:spChg>
        <pc:spChg chg="del">
          <ac:chgData name="Ed Moss" userId="37722af9-4b31-4bb5-b8c0-b86874b49c9e" providerId="ADAL" clId="{C7C0EE5E-0408-4A1E-86AA-DBD4BEB02794}" dt="2019-01-31T15:54:47.144" v="3000" actId="478"/>
          <ac:spMkLst>
            <pc:docMk/>
            <pc:sldMk cId="1673600369" sldId="377"/>
            <ac:spMk id="22" creationId="{023F01F0-BB79-4BD5-A3DF-FD4108E5D3AC}"/>
          </ac:spMkLst>
        </pc:spChg>
        <pc:grpChg chg="del">
          <ac:chgData name="Ed Moss" userId="37722af9-4b31-4bb5-b8c0-b86874b49c9e" providerId="ADAL" clId="{C7C0EE5E-0408-4A1E-86AA-DBD4BEB02794}" dt="2019-01-31T15:54:47.144" v="3000" actId="478"/>
          <ac:grpSpMkLst>
            <pc:docMk/>
            <pc:sldMk cId="1673600369" sldId="377"/>
            <ac:grpSpMk id="25" creationId="{34AD0D5A-0866-4206-9661-EA030705CDCA}"/>
          </ac:grpSpMkLst>
        </pc:grpChg>
        <pc:grpChg chg="del">
          <ac:chgData name="Ed Moss" userId="37722af9-4b31-4bb5-b8c0-b86874b49c9e" providerId="ADAL" clId="{C7C0EE5E-0408-4A1E-86AA-DBD4BEB02794}" dt="2019-01-31T15:54:47.144" v="3000" actId="478"/>
          <ac:grpSpMkLst>
            <pc:docMk/>
            <pc:sldMk cId="1673600369" sldId="377"/>
            <ac:grpSpMk id="45" creationId="{B9E7323F-9140-4064-8456-64DB6BA9314F}"/>
          </ac:grpSpMkLst>
        </pc:grpChg>
        <pc:grpChg chg="del">
          <ac:chgData name="Ed Moss" userId="37722af9-4b31-4bb5-b8c0-b86874b49c9e" providerId="ADAL" clId="{C7C0EE5E-0408-4A1E-86AA-DBD4BEB02794}" dt="2019-01-31T15:54:47.144" v="3000" actId="478"/>
          <ac:grpSpMkLst>
            <pc:docMk/>
            <pc:sldMk cId="1673600369" sldId="377"/>
            <ac:grpSpMk id="48" creationId="{3F011613-FEC6-4205-AEBE-DA9A81045F5E}"/>
          </ac:grpSpMkLst>
        </pc:grpChg>
        <pc:graphicFrameChg chg="del">
          <ac:chgData name="Ed Moss" userId="37722af9-4b31-4bb5-b8c0-b86874b49c9e" providerId="ADAL" clId="{C7C0EE5E-0408-4A1E-86AA-DBD4BEB02794}" dt="2019-01-31T15:54:47.144" v="3000" actId="478"/>
          <ac:graphicFrameMkLst>
            <pc:docMk/>
            <pc:sldMk cId="1673600369" sldId="377"/>
            <ac:graphicFrameMk id="6" creationId="{CF941900-125B-4503-AEDC-0113725F3D75}"/>
          </ac:graphicFrameMkLst>
        </pc:graphicFrameChg>
        <pc:graphicFrameChg chg="del">
          <ac:chgData name="Ed Moss" userId="37722af9-4b31-4bb5-b8c0-b86874b49c9e" providerId="ADAL" clId="{C7C0EE5E-0408-4A1E-86AA-DBD4BEB02794}" dt="2019-01-31T15:54:47.144" v="3000" actId="478"/>
          <ac:graphicFrameMkLst>
            <pc:docMk/>
            <pc:sldMk cId="1673600369" sldId="377"/>
            <ac:graphicFrameMk id="23" creationId="{FADDAE9E-112D-4958-BDE4-BE8BAD71E758}"/>
          </ac:graphicFrameMkLst>
        </pc:graphicFrameChg>
        <pc:graphicFrameChg chg="del">
          <ac:chgData name="Ed Moss" userId="37722af9-4b31-4bb5-b8c0-b86874b49c9e" providerId="ADAL" clId="{C7C0EE5E-0408-4A1E-86AA-DBD4BEB02794}" dt="2019-01-31T15:54:47.144" v="3000" actId="478"/>
          <ac:graphicFrameMkLst>
            <pc:docMk/>
            <pc:sldMk cId="1673600369" sldId="377"/>
            <ac:graphicFrameMk id="24" creationId="{96D7AB30-E76B-4C56-8260-1B8971AE6E30}"/>
          </ac:graphicFrameMkLst>
        </pc:graphicFrameChg>
        <pc:graphicFrameChg chg="del">
          <ac:chgData name="Ed Moss" userId="37722af9-4b31-4bb5-b8c0-b86874b49c9e" providerId="ADAL" clId="{C7C0EE5E-0408-4A1E-86AA-DBD4BEB02794}" dt="2019-01-31T15:54:47.144" v="3000" actId="478"/>
          <ac:graphicFrameMkLst>
            <pc:docMk/>
            <pc:sldMk cId="1673600369" sldId="377"/>
            <ac:graphicFrameMk id="28" creationId="{67703DCF-3377-4DA1-BE68-DD4F22AFB64B}"/>
          </ac:graphicFrameMkLst>
        </pc:graphicFrameChg>
      </pc:sldChg>
      <pc:sldChg chg="delSp modSp add">
        <pc:chgData name="Ed Moss" userId="37722af9-4b31-4bb5-b8c0-b86874b49c9e" providerId="ADAL" clId="{C7C0EE5E-0408-4A1E-86AA-DBD4BEB02794}" dt="2019-01-31T15:54:41.567" v="2998" actId="478"/>
        <pc:sldMkLst>
          <pc:docMk/>
          <pc:sldMk cId="81042946" sldId="378"/>
        </pc:sldMkLst>
        <pc:spChg chg="del">
          <ac:chgData name="Ed Moss" userId="37722af9-4b31-4bb5-b8c0-b86874b49c9e" providerId="ADAL" clId="{C7C0EE5E-0408-4A1E-86AA-DBD4BEB02794}" dt="2019-01-31T15:54:41.567" v="2998" actId="478"/>
          <ac:spMkLst>
            <pc:docMk/>
            <pc:sldMk cId="81042946" sldId="378"/>
            <ac:spMk id="9" creationId="{2FE88123-80BC-4A3E-AAD7-F828E615FFBA}"/>
          </ac:spMkLst>
        </pc:spChg>
        <pc:spChg chg="del">
          <ac:chgData name="Ed Moss" userId="37722af9-4b31-4bb5-b8c0-b86874b49c9e" providerId="ADAL" clId="{C7C0EE5E-0408-4A1E-86AA-DBD4BEB02794}" dt="2019-01-31T15:54:41.567" v="2998" actId="478"/>
          <ac:spMkLst>
            <pc:docMk/>
            <pc:sldMk cId="81042946" sldId="378"/>
            <ac:spMk id="10" creationId="{098CF645-4963-4744-A5B7-1105A8537561}"/>
          </ac:spMkLst>
        </pc:spChg>
        <pc:spChg chg="del">
          <ac:chgData name="Ed Moss" userId="37722af9-4b31-4bb5-b8c0-b86874b49c9e" providerId="ADAL" clId="{C7C0EE5E-0408-4A1E-86AA-DBD4BEB02794}" dt="2019-01-31T15:54:41.567" v="2998" actId="478"/>
          <ac:spMkLst>
            <pc:docMk/>
            <pc:sldMk cId="81042946" sldId="378"/>
            <ac:spMk id="11" creationId="{12CDA6D4-89D7-47EC-8983-1421ED121F38}"/>
          </ac:spMkLst>
        </pc:spChg>
        <pc:spChg chg="del">
          <ac:chgData name="Ed Moss" userId="37722af9-4b31-4bb5-b8c0-b86874b49c9e" providerId="ADAL" clId="{C7C0EE5E-0408-4A1E-86AA-DBD4BEB02794}" dt="2019-01-31T15:54:41.567" v="2998" actId="478"/>
          <ac:spMkLst>
            <pc:docMk/>
            <pc:sldMk cId="81042946" sldId="378"/>
            <ac:spMk id="12" creationId="{13B141DE-C9F1-494B-9DD6-902823A7A9F7}"/>
          </ac:spMkLst>
        </pc:spChg>
        <pc:spChg chg="del">
          <ac:chgData name="Ed Moss" userId="37722af9-4b31-4bb5-b8c0-b86874b49c9e" providerId="ADAL" clId="{C7C0EE5E-0408-4A1E-86AA-DBD4BEB02794}" dt="2019-01-31T15:54:41.567" v="2998" actId="478"/>
          <ac:spMkLst>
            <pc:docMk/>
            <pc:sldMk cId="81042946" sldId="378"/>
            <ac:spMk id="13" creationId="{CAD5BE44-00FE-4B0F-80E1-08FF5E2178C0}"/>
          </ac:spMkLst>
        </pc:spChg>
        <pc:spChg chg="del">
          <ac:chgData name="Ed Moss" userId="37722af9-4b31-4bb5-b8c0-b86874b49c9e" providerId="ADAL" clId="{C7C0EE5E-0408-4A1E-86AA-DBD4BEB02794}" dt="2019-01-31T15:54:41.567" v="2998" actId="478"/>
          <ac:spMkLst>
            <pc:docMk/>
            <pc:sldMk cId="81042946" sldId="378"/>
            <ac:spMk id="14" creationId="{E1E367F8-5912-4D77-9F4E-A7765DB48C6E}"/>
          </ac:spMkLst>
        </pc:spChg>
        <pc:spChg chg="del">
          <ac:chgData name="Ed Moss" userId="37722af9-4b31-4bb5-b8c0-b86874b49c9e" providerId="ADAL" clId="{C7C0EE5E-0408-4A1E-86AA-DBD4BEB02794}" dt="2019-01-31T15:54:41.567" v="2998" actId="478"/>
          <ac:spMkLst>
            <pc:docMk/>
            <pc:sldMk cId="81042946" sldId="378"/>
            <ac:spMk id="15" creationId="{E5B752A8-B420-4091-9990-C8FC0F9DDF56}"/>
          </ac:spMkLst>
        </pc:spChg>
        <pc:spChg chg="del">
          <ac:chgData name="Ed Moss" userId="37722af9-4b31-4bb5-b8c0-b86874b49c9e" providerId="ADAL" clId="{C7C0EE5E-0408-4A1E-86AA-DBD4BEB02794}" dt="2019-01-31T15:54:41.567" v="2998" actId="478"/>
          <ac:spMkLst>
            <pc:docMk/>
            <pc:sldMk cId="81042946" sldId="378"/>
            <ac:spMk id="16" creationId="{733CF724-4165-4EB1-B5D7-96AE5E5D67C2}"/>
          </ac:spMkLst>
        </pc:spChg>
        <pc:spChg chg="del">
          <ac:chgData name="Ed Moss" userId="37722af9-4b31-4bb5-b8c0-b86874b49c9e" providerId="ADAL" clId="{C7C0EE5E-0408-4A1E-86AA-DBD4BEB02794}" dt="2019-01-31T15:54:41.567" v="2998" actId="478"/>
          <ac:spMkLst>
            <pc:docMk/>
            <pc:sldMk cId="81042946" sldId="378"/>
            <ac:spMk id="17" creationId="{B821AAFB-67D1-4FED-8D75-F05A6234AEC2}"/>
          </ac:spMkLst>
        </pc:spChg>
        <pc:spChg chg="mod">
          <ac:chgData name="Ed Moss" userId="37722af9-4b31-4bb5-b8c0-b86874b49c9e" providerId="ADAL" clId="{C7C0EE5E-0408-4A1E-86AA-DBD4BEB02794}" dt="2019-01-31T15:53:43.753" v="2895" actId="5793"/>
          <ac:spMkLst>
            <pc:docMk/>
            <pc:sldMk cId="81042946" sldId="378"/>
            <ac:spMk id="19" creationId="{5252A847-DE45-4FA3-A1F8-EEBEB845FF8E}"/>
          </ac:spMkLst>
        </pc:spChg>
        <pc:spChg chg="del">
          <ac:chgData name="Ed Moss" userId="37722af9-4b31-4bb5-b8c0-b86874b49c9e" providerId="ADAL" clId="{C7C0EE5E-0408-4A1E-86AA-DBD4BEB02794}" dt="2019-01-31T15:54:41.567" v="2998" actId="478"/>
          <ac:spMkLst>
            <pc:docMk/>
            <pc:sldMk cId="81042946" sldId="378"/>
            <ac:spMk id="20" creationId="{75119887-62BD-4B5F-ABE6-2A698D84200D}"/>
          </ac:spMkLst>
        </pc:spChg>
        <pc:spChg chg="del">
          <ac:chgData name="Ed Moss" userId="37722af9-4b31-4bb5-b8c0-b86874b49c9e" providerId="ADAL" clId="{C7C0EE5E-0408-4A1E-86AA-DBD4BEB02794}" dt="2019-01-31T15:54:41.567" v="2998" actId="478"/>
          <ac:spMkLst>
            <pc:docMk/>
            <pc:sldMk cId="81042946" sldId="378"/>
            <ac:spMk id="21" creationId="{03FA7A56-0C18-4185-9188-5CCEEA4A3CEC}"/>
          </ac:spMkLst>
        </pc:spChg>
        <pc:spChg chg="del">
          <ac:chgData name="Ed Moss" userId="37722af9-4b31-4bb5-b8c0-b86874b49c9e" providerId="ADAL" clId="{C7C0EE5E-0408-4A1E-86AA-DBD4BEB02794}" dt="2019-01-31T15:54:41.567" v="2998" actId="478"/>
          <ac:spMkLst>
            <pc:docMk/>
            <pc:sldMk cId="81042946" sldId="378"/>
            <ac:spMk id="22" creationId="{F8927728-5179-418A-89DA-24D543F80448}"/>
          </ac:spMkLst>
        </pc:spChg>
        <pc:grpChg chg="del">
          <ac:chgData name="Ed Moss" userId="37722af9-4b31-4bb5-b8c0-b86874b49c9e" providerId="ADAL" clId="{C7C0EE5E-0408-4A1E-86AA-DBD4BEB02794}" dt="2019-01-31T15:54:41.567" v="2998" actId="478"/>
          <ac:grpSpMkLst>
            <pc:docMk/>
            <pc:sldMk cId="81042946" sldId="378"/>
            <ac:grpSpMk id="25" creationId="{5ED03025-1D4F-4109-A68C-AD3765334E87}"/>
          </ac:grpSpMkLst>
        </pc:grpChg>
        <pc:grpChg chg="del">
          <ac:chgData name="Ed Moss" userId="37722af9-4b31-4bb5-b8c0-b86874b49c9e" providerId="ADAL" clId="{C7C0EE5E-0408-4A1E-86AA-DBD4BEB02794}" dt="2019-01-31T15:54:41.567" v="2998" actId="478"/>
          <ac:grpSpMkLst>
            <pc:docMk/>
            <pc:sldMk cId="81042946" sldId="378"/>
            <ac:grpSpMk id="29" creationId="{822FE4B4-B096-4A18-AA21-B49A4E51AC32}"/>
          </ac:grpSpMkLst>
        </pc:grpChg>
        <pc:graphicFrameChg chg="del">
          <ac:chgData name="Ed Moss" userId="37722af9-4b31-4bb5-b8c0-b86874b49c9e" providerId="ADAL" clId="{C7C0EE5E-0408-4A1E-86AA-DBD4BEB02794}" dt="2019-01-31T15:54:41.567" v="2998" actId="478"/>
          <ac:graphicFrameMkLst>
            <pc:docMk/>
            <pc:sldMk cId="81042946" sldId="378"/>
            <ac:graphicFrameMk id="6" creationId="{1824BA6B-A0C3-4087-A73F-7685424C473B}"/>
          </ac:graphicFrameMkLst>
        </pc:graphicFrameChg>
        <pc:graphicFrameChg chg="del">
          <ac:chgData name="Ed Moss" userId="37722af9-4b31-4bb5-b8c0-b86874b49c9e" providerId="ADAL" clId="{C7C0EE5E-0408-4A1E-86AA-DBD4BEB02794}" dt="2019-01-31T15:54:41.567" v="2998" actId="478"/>
          <ac:graphicFrameMkLst>
            <pc:docMk/>
            <pc:sldMk cId="81042946" sldId="378"/>
            <ac:graphicFrameMk id="23" creationId="{BB836968-6205-4BF1-B9CA-D332A318F1EF}"/>
          </ac:graphicFrameMkLst>
        </pc:graphicFrameChg>
        <pc:graphicFrameChg chg="del">
          <ac:chgData name="Ed Moss" userId="37722af9-4b31-4bb5-b8c0-b86874b49c9e" providerId="ADAL" clId="{C7C0EE5E-0408-4A1E-86AA-DBD4BEB02794}" dt="2019-01-31T15:54:41.567" v="2998" actId="478"/>
          <ac:graphicFrameMkLst>
            <pc:docMk/>
            <pc:sldMk cId="81042946" sldId="378"/>
            <ac:graphicFrameMk id="24" creationId="{B21DAC23-A08B-4405-B7F5-CD0A02D3F7E0}"/>
          </ac:graphicFrameMkLst>
        </pc:graphicFrameChg>
        <pc:graphicFrameChg chg="del">
          <ac:chgData name="Ed Moss" userId="37722af9-4b31-4bb5-b8c0-b86874b49c9e" providerId="ADAL" clId="{C7C0EE5E-0408-4A1E-86AA-DBD4BEB02794}" dt="2019-01-31T15:54:41.567" v="2998" actId="478"/>
          <ac:graphicFrameMkLst>
            <pc:docMk/>
            <pc:sldMk cId="81042946" sldId="378"/>
            <ac:graphicFrameMk id="28" creationId="{CD51233A-D823-484E-ABE4-C0817B4EE3BE}"/>
          </ac:graphicFrameMkLst>
        </pc:graphicFrameChg>
      </pc:sldChg>
      <pc:sldChg chg="delSp modSp add">
        <pc:chgData name="Ed Moss" userId="37722af9-4b31-4bb5-b8c0-b86874b49c9e" providerId="ADAL" clId="{C7C0EE5E-0408-4A1E-86AA-DBD4BEB02794}" dt="2019-01-31T15:54:38.936" v="2997" actId="478"/>
        <pc:sldMkLst>
          <pc:docMk/>
          <pc:sldMk cId="294328373" sldId="379"/>
        </pc:sldMkLst>
        <pc:spChg chg="del">
          <ac:chgData name="Ed Moss" userId="37722af9-4b31-4bb5-b8c0-b86874b49c9e" providerId="ADAL" clId="{C7C0EE5E-0408-4A1E-86AA-DBD4BEB02794}" dt="2019-01-31T15:54:38.936" v="2997" actId="478"/>
          <ac:spMkLst>
            <pc:docMk/>
            <pc:sldMk cId="294328373" sldId="379"/>
            <ac:spMk id="9" creationId="{2FE88123-80BC-4A3E-AAD7-F828E615FFBA}"/>
          </ac:spMkLst>
        </pc:spChg>
        <pc:spChg chg="del">
          <ac:chgData name="Ed Moss" userId="37722af9-4b31-4bb5-b8c0-b86874b49c9e" providerId="ADAL" clId="{C7C0EE5E-0408-4A1E-86AA-DBD4BEB02794}" dt="2019-01-31T15:54:38.936" v="2997" actId="478"/>
          <ac:spMkLst>
            <pc:docMk/>
            <pc:sldMk cId="294328373" sldId="379"/>
            <ac:spMk id="10" creationId="{098CF645-4963-4744-A5B7-1105A8537561}"/>
          </ac:spMkLst>
        </pc:spChg>
        <pc:spChg chg="del">
          <ac:chgData name="Ed Moss" userId="37722af9-4b31-4bb5-b8c0-b86874b49c9e" providerId="ADAL" clId="{C7C0EE5E-0408-4A1E-86AA-DBD4BEB02794}" dt="2019-01-31T15:54:38.936" v="2997" actId="478"/>
          <ac:spMkLst>
            <pc:docMk/>
            <pc:sldMk cId="294328373" sldId="379"/>
            <ac:spMk id="11" creationId="{12CDA6D4-89D7-47EC-8983-1421ED121F38}"/>
          </ac:spMkLst>
        </pc:spChg>
        <pc:spChg chg="del">
          <ac:chgData name="Ed Moss" userId="37722af9-4b31-4bb5-b8c0-b86874b49c9e" providerId="ADAL" clId="{C7C0EE5E-0408-4A1E-86AA-DBD4BEB02794}" dt="2019-01-31T15:54:38.936" v="2997" actId="478"/>
          <ac:spMkLst>
            <pc:docMk/>
            <pc:sldMk cId="294328373" sldId="379"/>
            <ac:spMk id="12" creationId="{13B141DE-C9F1-494B-9DD6-902823A7A9F7}"/>
          </ac:spMkLst>
        </pc:spChg>
        <pc:spChg chg="del">
          <ac:chgData name="Ed Moss" userId="37722af9-4b31-4bb5-b8c0-b86874b49c9e" providerId="ADAL" clId="{C7C0EE5E-0408-4A1E-86AA-DBD4BEB02794}" dt="2019-01-31T15:54:38.936" v="2997" actId="478"/>
          <ac:spMkLst>
            <pc:docMk/>
            <pc:sldMk cId="294328373" sldId="379"/>
            <ac:spMk id="13" creationId="{CAD5BE44-00FE-4B0F-80E1-08FF5E2178C0}"/>
          </ac:spMkLst>
        </pc:spChg>
        <pc:spChg chg="del">
          <ac:chgData name="Ed Moss" userId="37722af9-4b31-4bb5-b8c0-b86874b49c9e" providerId="ADAL" clId="{C7C0EE5E-0408-4A1E-86AA-DBD4BEB02794}" dt="2019-01-31T15:54:38.936" v="2997" actId="478"/>
          <ac:spMkLst>
            <pc:docMk/>
            <pc:sldMk cId="294328373" sldId="379"/>
            <ac:spMk id="14" creationId="{E1E367F8-5912-4D77-9F4E-A7765DB48C6E}"/>
          </ac:spMkLst>
        </pc:spChg>
        <pc:spChg chg="del">
          <ac:chgData name="Ed Moss" userId="37722af9-4b31-4bb5-b8c0-b86874b49c9e" providerId="ADAL" clId="{C7C0EE5E-0408-4A1E-86AA-DBD4BEB02794}" dt="2019-01-31T15:54:38.936" v="2997" actId="478"/>
          <ac:spMkLst>
            <pc:docMk/>
            <pc:sldMk cId="294328373" sldId="379"/>
            <ac:spMk id="15" creationId="{E5B752A8-B420-4091-9990-C8FC0F9DDF56}"/>
          </ac:spMkLst>
        </pc:spChg>
        <pc:spChg chg="del">
          <ac:chgData name="Ed Moss" userId="37722af9-4b31-4bb5-b8c0-b86874b49c9e" providerId="ADAL" clId="{C7C0EE5E-0408-4A1E-86AA-DBD4BEB02794}" dt="2019-01-31T15:54:38.936" v="2997" actId="478"/>
          <ac:spMkLst>
            <pc:docMk/>
            <pc:sldMk cId="294328373" sldId="379"/>
            <ac:spMk id="16" creationId="{733CF724-4165-4EB1-B5D7-96AE5E5D67C2}"/>
          </ac:spMkLst>
        </pc:spChg>
        <pc:spChg chg="del">
          <ac:chgData name="Ed Moss" userId="37722af9-4b31-4bb5-b8c0-b86874b49c9e" providerId="ADAL" clId="{C7C0EE5E-0408-4A1E-86AA-DBD4BEB02794}" dt="2019-01-31T15:54:38.936" v="2997" actId="478"/>
          <ac:spMkLst>
            <pc:docMk/>
            <pc:sldMk cId="294328373" sldId="379"/>
            <ac:spMk id="17" creationId="{B821AAFB-67D1-4FED-8D75-F05A6234AEC2}"/>
          </ac:spMkLst>
        </pc:spChg>
        <pc:spChg chg="mod">
          <ac:chgData name="Ed Moss" userId="37722af9-4b31-4bb5-b8c0-b86874b49c9e" providerId="ADAL" clId="{C7C0EE5E-0408-4A1E-86AA-DBD4BEB02794}" dt="2019-01-31T15:54:23.086" v="2996" actId="20577"/>
          <ac:spMkLst>
            <pc:docMk/>
            <pc:sldMk cId="294328373" sldId="379"/>
            <ac:spMk id="19" creationId="{5252A847-DE45-4FA3-A1F8-EEBEB845FF8E}"/>
          </ac:spMkLst>
        </pc:spChg>
        <pc:spChg chg="del">
          <ac:chgData name="Ed Moss" userId="37722af9-4b31-4bb5-b8c0-b86874b49c9e" providerId="ADAL" clId="{C7C0EE5E-0408-4A1E-86AA-DBD4BEB02794}" dt="2019-01-31T15:54:38.936" v="2997" actId="478"/>
          <ac:spMkLst>
            <pc:docMk/>
            <pc:sldMk cId="294328373" sldId="379"/>
            <ac:spMk id="20" creationId="{75119887-62BD-4B5F-ABE6-2A698D84200D}"/>
          </ac:spMkLst>
        </pc:spChg>
        <pc:spChg chg="del">
          <ac:chgData name="Ed Moss" userId="37722af9-4b31-4bb5-b8c0-b86874b49c9e" providerId="ADAL" clId="{C7C0EE5E-0408-4A1E-86AA-DBD4BEB02794}" dt="2019-01-31T15:54:38.936" v="2997" actId="478"/>
          <ac:spMkLst>
            <pc:docMk/>
            <pc:sldMk cId="294328373" sldId="379"/>
            <ac:spMk id="21" creationId="{03FA7A56-0C18-4185-9188-5CCEEA4A3CEC}"/>
          </ac:spMkLst>
        </pc:spChg>
        <pc:spChg chg="del">
          <ac:chgData name="Ed Moss" userId="37722af9-4b31-4bb5-b8c0-b86874b49c9e" providerId="ADAL" clId="{C7C0EE5E-0408-4A1E-86AA-DBD4BEB02794}" dt="2019-01-31T15:54:38.936" v="2997" actId="478"/>
          <ac:spMkLst>
            <pc:docMk/>
            <pc:sldMk cId="294328373" sldId="379"/>
            <ac:spMk id="22" creationId="{F8927728-5179-418A-89DA-24D543F80448}"/>
          </ac:spMkLst>
        </pc:spChg>
        <pc:grpChg chg="del">
          <ac:chgData name="Ed Moss" userId="37722af9-4b31-4bb5-b8c0-b86874b49c9e" providerId="ADAL" clId="{C7C0EE5E-0408-4A1E-86AA-DBD4BEB02794}" dt="2019-01-31T15:54:38.936" v="2997" actId="478"/>
          <ac:grpSpMkLst>
            <pc:docMk/>
            <pc:sldMk cId="294328373" sldId="379"/>
            <ac:grpSpMk id="25" creationId="{5ED03025-1D4F-4109-A68C-AD3765334E87}"/>
          </ac:grpSpMkLst>
        </pc:grpChg>
        <pc:grpChg chg="del">
          <ac:chgData name="Ed Moss" userId="37722af9-4b31-4bb5-b8c0-b86874b49c9e" providerId="ADAL" clId="{C7C0EE5E-0408-4A1E-86AA-DBD4BEB02794}" dt="2019-01-31T15:54:38.936" v="2997" actId="478"/>
          <ac:grpSpMkLst>
            <pc:docMk/>
            <pc:sldMk cId="294328373" sldId="379"/>
            <ac:grpSpMk id="29" creationId="{822FE4B4-B096-4A18-AA21-B49A4E51AC32}"/>
          </ac:grpSpMkLst>
        </pc:grpChg>
        <pc:graphicFrameChg chg="del">
          <ac:chgData name="Ed Moss" userId="37722af9-4b31-4bb5-b8c0-b86874b49c9e" providerId="ADAL" clId="{C7C0EE5E-0408-4A1E-86AA-DBD4BEB02794}" dt="2019-01-31T15:54:38.936" v="2997" actId="478"/>
          <ac:graphicFrameMkLst>
            <pc:docMk/>
            <pc:sldMk cId="294328373" sldId="379"/>
            <ac:graphicFrameMk id="6" creationId="{1824BA6B-A0C3-4087-A73F-7685424C473B}"/>
          </ac:graphicFrameMkLst>
        </pc:graphicFrameChg>
        <pc:graphicFrameChg chg="del">
          <ac:chgData name="Ed Moss" userId="37722af9-4b31-4bb5-b8c0-b86874b49c9e" providerId="ADAL" clId="{C7C0EE5E-0408-4A1E-86AA-DBD4BEB02794}" dt="2019-01-31T15:54:38.936" v="2997" actId="478"/>
          <ac:graphicFrameMkLst>
            <pc:docMk/>
            <pc:sldMk cId="294328373" sldId="379"/>
            <ac:graphicFrameMk id="23" creationId="{BB836968-6205-4BF1-B9CA-D332A318F1EF}"/>
          </ac:graphicFrameMkLst>
        </pc:graphicFrameChg>
        <pc:graphicFrameChg chg="del">
          <ac:chgData name="Ed Moss" userId="37722af9-4b31-4bb5-b8c0-b86874b49c9e" providerId="ADAL" clId="{C7C0EE5E-0408-4A1E-86AA-DBD4BEB02794}" dt="2019-01-31T15:54:38.936" v="2997" actId="478"/>
          <ac:graphicFrameMkLst>
            <pc:docMk/>
            <pc:sldMk cId="294328373" sldId="379"/>
            <ac:graphicFrameMk id="24" creationId="{B21DAC23-A08B-4405-B7F5-CD0A02D3F7E0}"/>
          </ac:graphicFrameMkLst>
        </pc:graphicFrameChg>
        <pc:graphicFrameChg chg="del">
          <ac:chgData name="Ed Moss" userId="37722af9-4b31-4bb5-b8c0-b86874b49c9e" providerId="ADAL" clId="{C7C0EE5E-0408-4A1E-86AA-DBD4BEB02794}" dt="2019-01-31T15:54:38.936" v="2997" actId="478"/>
          <ac:graphicFrameMkLst>
            <pc:docMk/>
            <pc:sldMk cId="294328373" sldId="379"/>
            <ac:graphicFrameMk id="28" creationId="{CD51233A-D823-484E-ABE4-C0817B4EE3BE}"/>
          </ac:graphicFrameMkLst>
        </pc:graphicFrameChg>
      </pc:sldChg>
    </pc:docChg>
  </pc:docChgLst>
  <pc:docChgLst>
    <pc:chgData name="Ashleigh Sobol" userId="8430f2a2-602f-4dde-a79b-412efd9dd8bf" providerId="ADAL" clId="{34758F4D-0547-41DC-A1A9-D0C994561C99}"/>
    <pc:docChg chg="modSld">
      <pc:chgData name="Ashleigh Sobol" userId="8430f2a2-602f-4dde-a79b-412efd9dd8bf" providerId="ADAL" clId="{34758F4D-0547-41DC-A1A9-D0C994561C99}" dt="2019-01-03T09:23:53.265" v="0"/>
      <pc:docMkLst>
        <pc:docMk/>
      </pc:docMkLst>
      <pc:sldChg chg="modSp">
        <pc:chgData name="Ashleigh Sobol" userId="8430f2a2-602f-4dde-a79b-412efd9dd8bf" providerId="ADAL" clId="{34758F4D-0547-41DC-A1A9-D0C994561C99}" dt="2019-01-03T09:23:53.265" v="0"/>
        <pc:sldMkLst>
          <pc:docMk/>
          <pc:sldMk cId="2637481266" sldId="256"/>
        </pc:sldMkLst>
        <pc:spChg chg="mod">
          <ac:chgData name="Ashleigh Sobol" userId="8430f2a2-602f-4dde-a79b-412efd9dd8bf" providerId="ADAL" clId="{34758F4D-0547-41DC-A1A9-D0C994561C99}" dt="2019-01-03T09:23:53.265" v="0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Louise Pezzaioli" userId="360b41a0-b242-48d2-b707-f5fa57585d53" providerId="ADAL" clId="{26F992EB-FC93-4751-B7DF-A8F21B482A43}"/>
    <pc:docChg chg="undo modSld">
      <pc:chgData name="Louise Pezzaioli" userId="360b41a0-b242-48d2-b707-f5fa57585d53" providerId="ADAL" clId="{26F992EB-FC93-4751-B7DF-A8F21B482A43}" dt="2018-11-29T12:02:13.084" v="86" actId="20577"/>
      <pc:docMkLst>
        <pc:docMk/>
      </pc:docMkLst>
      <pc:sldChg chg="modSp">
        <pc:chgData name="Louise Pezzaioli" userId="360b41a0-b242-48d2-b707-f5fa57585d53" providerId="ADAL" clId="{26F992EB-FC93-4751-B7DF-A8F21B482A43}" dt="2018-11-29T12:02:13.084" v="8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26F992EB-FC93-4751-B7DF-A8F21B482A43}" dt="2018-11-29T12:02:13.084" v="8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4E762FB4-02C7-4155-A12A-4ED79F828FBE}"/>
    <pc:docChg chg="addSld delSld modSld sldOrd">
      <pc:chgData name="Ashleigh Sobol" userId="8430f2a2-602f-4dde-a79b-412efd9dd8bf" providerId="ADAL" clId="{4E762FB4-02C7-4155-A12A-4ED79F828FBE}" dt="2018-11-23T11:07:08.687" v="35" actId="207"/>
      <pc:docMkLst>
        <pc:docMk/>
      </pc:docMkLst>
      <pc:sldChg chg="modSp add del ord">
        <pc:chgData name="Ashleigh Sobol" userId="8430f2a2-602f-4dde-a79b-412efd9dd8bf" providerId="ADAL" clId="{4E762FB4-02C7-4155-A12A-4ED79F828FBE}" dt="2018-11-23T10:59:56.704" v="4"/>
        <pc:sldMkLst>
          <pc:docMk/>
          <pc:sldMk cId="2637481266" sldId="25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4E762FB4-02C7-4155-A12A-4ED79F828FBE}" dt="2018-11-23T11:06:53.861" v="29" actId="115"/>
        <pc:sldMkLst>
          <pc:docMk/>
          <pc:sldMk cId="636014570" sldId="314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Ashleigh Sobol" userId="8430f2a2-602f-4dde-a79b-412efd9dd8bf" providerId="ADAL" clId="{4E762FB4-02C7-4155-A12A-4ED79F828FBE}" dt="2018-11-23T11:06:53.861" v="29" actId="115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6:46.416" v="27" actId="115"/>
        <pc:sldMkLst>
          <pc:docMk/>
          <pc:sldMk cId="1071900124" sldId="35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Ashleigh Sobol" userId="8430f2a2-602f-4dde-a79b-412efd9dd8bf" providerId="ADAL" clId="{4E762FB4-02C7-4155-A12A-4ED79F828FBE}" dt="2018-11-23T11:06:46.416" v="27" actId="115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5:57.095" v="7" actId="115"/>
        <pc:sldMkLst>
          <pc:docMk/>
          <pc:sldMk cId="36917022" sldId="360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Ashleigh Sobol" userId="8430f2a2-602f-4dde-a79b-412efd9dd8bf" providerId="ADAL" clId="{4E762FB4-02C7-4155-A12A-4ED79F828FBE}" dt="2018-11-23T11:05:57.095" v="7" actId="115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7:08.687" v="35" actId="207"/>
        <pc:sldMkLst>
          <pc:docMk/>
          <pc:sldMk cId="1669721746" sldId="36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669721746" sldId="365"/>
            <ac:spMk id="7" creationId="{9C98043F-F327-469C-AFFD-8AE7F5773C62}"/>
          </ac:spMkLst>
        </pc:spChg>
        <pc:spChg chg="mod">
          <ac:chgData name="Ashleigh Sobol" userId="8430f2a2-602f-4dde-a79b-412efd9dd8bf" providerId="ADAL" clId="{4E762FB4-02C7-4155-A12A-4ED79F828FBE}" dt="2018-11-23T11:07:08.687" v="35" actId="207"/>
          <ac:spMkLst>
            <pc:docMk/>
            <pc:sldMk cId="1669721746" sldId="365"/>
            <ac:spMk id="19" creationId="{5252A847-DE45-4FA3-A1F8-EEBEB845FF8E}"/>
          </ac:spMkLst>
        </pc:spChg>
      </pc:sldChg>
      <pc:sldChg chg="modSp add ord">
        <pc:chgData name="Ashleigh Sobol" userId="8430f2a2-602f-4dde-a79b-412efd9dd8bf" providerId="ADAL" clId="{4E762FB4-02C7-4155-A12A-4ED79F828FBE}" dt="2018-11-23T10:59:56.704" v="4"/>
        <pc:sldMkLst>
          <pc:docMk/>
          <pc:sldMk cId="332354265" sldId="36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32354265" sldId="366"/>
            <ac:spMk id="7" creationId="{9C98043F-F327-469C-AFFD-8AE7F5773C62}"/>
          </ac:spMkLst>
        </pc:spChg>
      </pc:sldChg>
    </pc:docChg>
  </pc:docChgLst>
  <pc:docChgLst>
    <pc:chgData name="Lindsay Grix" userId="a678036f-2d88-407c-addb-d0af3fea6eec" providerId="ADAL" clId="{77DC8455-D5A8-44EA-865A-D1865883CCB0}"/>
    <pc:docChg chg="undo modSld">
      <pc:chgData name="Lindsay Grix" userId="a678036f-2d88-407c-addb-d0af3fea6eec" providerId="ADAL" clId="{77DC8455-D5A8-44EA-865A-D1865883CCB0}" dt="2019-01-08T09:11:13.865" v="3" actId="20577"/>
      <pc:docMkLst>
        <pc:docMk/>
      </pc:docMkLst>
      <pc:sldChg chg="modSp">
        <pc:chgData name="Lindsay Grix" userId="a678036f-2d88-407c-addb-d0af3fea6eec" providerId="ADAL" clId="{77DC8455-D5A8-44EA-865A-D1865883CCB0}" dt="2019-01-08T09:11:13.865" v="3" actId="20577"/>
        <pc:sldMkLst>
          <pc:docMk/>
          <pc:sldMk cId="2637481266" sldId="256"/>
        </pc:sldMkLst>
        <pc:spChg chg="mod">
          <ac:chgData name="Lindsay Grix" userId="a678036f-2d88-407c-addb-d0af3fea6eec" providerId="ADAL" clId="{77DC8455-D5A8-44EA-865A-D1865883CCB0}" dt="2019-01-08T09:11:13.865" v="3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E1-42E9-942D-609FEF72E5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E1-42E9-942D-609FEF72E5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E1-42E9-942D-609FEF72E5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E1-42E9-942D-609FEF72E58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E1-42E9-942D-609FEF72E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FF-4482-9BC1-D1F4E294A8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FF-4482-9BC1-D1F4E294A8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FF-4482-9BC1-D1F4E294A8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FF-4482-9BC1-D1F4E294A87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FF-4482-9BC1-D1F4E294A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1/2 – Spring Block 2 – Fractions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8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2: Unit Fractions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picture to help you fill in the table.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A115EE9-E696-4195-9368-85AF6D6FF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285362"/>
              </p:ext>
            </p:extLst>
          </p:nvPr>
        </p:nvGraphicFramePr>
        <p:xfrm>
          <a:off x="2268781" y="3464561"/>
          <a:ext cx="4606438" cy="2206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189">
                  <a:extLst>
                    <a:ext uri="{9D8B030D-6E8A-4147-A177-3AD203B41FA5}">
                      <a16:colId xmlns:a16="http://schemas.microsoft.com/office/drawing/2014/main" val="775206342"/>
                    </a:ext>
                  </a:extLst>
                </a:gridCol>
                <a:gridCol w="226180">
                  <a:extLst>
                    <a:ext uri="{9D8B030D-6E8A-4147-A177-3AD203B41FA5}">
                      <a16:colId xmlns:a16="http://schemas.microsoft.com/office/drawing/2014/main" val="4158782517"/>
                    </a:ext>
                  </a:extLst>
                </a:gridCol>
                <a:gridCol w="695011">
                  <a:extLst>
                    <a:ext uri="{9D8B030D-6E8A-4147-A177-3AD203B41FA5}">
                      <a16:colId xmlns:a16="http://schemas.microsoft.com/office/drawing/2014/main" val="1177491907"/>
                    </a:ext>
                  </a:extLst>
                </a:gridCol>
                <a:gridCol w="1737529">
                  <a:extLst>
                    <a:ext uri="{9D8B030D-6E8A-4147-A177-3AD203B41FA5}">
                      <a16:colId xmlns:a16="http://schemas.microsoft.com/office/drawing/2014/main" val="2630634525"/>
                    </a:ext>
                  </a:extLst>
                </a:gridCol>
                <a:gridCol w="1737529">
                  <a:extLst>
                    <a:ext uri="{9D8B030D-6E8A-4147-A177-3AD203B41FA5}">
                      <a16:colId xmlns:a16="http://schemas.microsoft.com/office/drawing/2014/main" val="3998273786"/>
                    </a:ext>
                  </a:extLst>
                </a:gridCol>
              </a:tblGrid>
              <a:tr h="794398">
                <a:tc gridSpan="3"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21161" marR="121161" marT="60580" marB="60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Number of groups</a:t>
                      </a:r>
                    </a:p>
                  </a:txBody>
                  <a:tcPr marL="88267" marR="88267" marT="88267" marB="8826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Number in each group</a:t>
                      </a:r>
                    </a:p>
                  </a:txBody>
                  <a:tcPr marL="88267" marR="88267" marT="88267" marB="8826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880207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of 6</a:t>
                      </a:r>
                    </a:p>
                  </a:txBody>
                  <a:tcPr marL="60580" marR="60580" marT="60580" marB="605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21161" marR="121161" marT="60580" marB="6058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21161" marR="121161" marT="60580" marB="6058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48370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24330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of 6</a:t>
                      </a:r>
                    </a:p>
                  </a:txBody>
                  <a:tcPr marL="60580" marR="60580" marT="60580" marB="605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21161" marR="121161" marT="60580" marB="6058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21161" marR="121161" marT="60580" marB="6058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539417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466143"/>
                  </a:ext>
                </a:extLst>
              </a:tr>
            </a:tbl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8B952D4C-F22C-4392-BA70-ED8AA1BCE667}"/>
              </a:ext>
            </a:extLst>
          </p:cNvPr>
          <p:cNvGrpSpPr/>
          <p:nvPr/>
        </p:nvGrpSpPr>
        <p:grpSpPr>
          <a:xfrm>
            <a:off x="3401481" y="1733891"/>
            <a:ext cx="2341039" cy="1297447"/>
            <a:chOff x="1145999" y="7232765"/>
            <a:chExt cx="1212605" cy="67204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74F57B1-FCB0-40BE-87CA-7C11D1B54F61}"/>
                </a:ext>
              </a:extLst>
            </p:cNvPr>
            <p:cNvGrpSpPr/>
            <p:nvPr/>
          </p:nvGrpSpPr>
          <p:grpSpPr>
            <a:xfrm>
              <a:off x="1145999" y="7232765"/>
              <a:ext cx="1212605" cy="288000"/>
              <a:chOff x="1152095" y="7244957"/>
              <a:chExt cx="1212605" cy="288000"/>
            </a:xfrm>
          </p:grpSpPr>
          <p:sp>
            <p:nvSpPr>
              <p:cNvPr id="47" name="Flowchart: Summing Junction 46">
                <a:extLst>
                  <a:ext uri="{FF2B5EF4-FFF2-40B4-BE49-F238E27FC236}">
                    <a16:creationId xmlns:a16="http://schemas.microsoft.com/office/drawing/2014/main" id="{C73790D6-5514-4E04-B411-FE81FC523A46}"/>
                  </a:ext>
                </a:extLst>
              </p:cNvPr>
              <p:cNvSpPr/>
              <p:nvPr/>
            </p:nvSpPr>
            <p:spPr>
              <a:xfrm>
                <a:off x="1152095" y="7244957"/>
                <a:ext cx="288000" cy="288000"/>
              </a:xfrm>
              <a:prstGeom prst="flowChartSummingJunc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Flowchart: Summing Junction 47">
                <a:extLst>
                  <a:ext uri="{FF2B5EF4-FFF2-40B4-BE49-F238E27FC236}">
                    <a16:creationId xmlns:a16="http://schemas.microsoft.com/office/drawing/2014/main" id="{B18645D6-D47E-4F93-AC61-9AD82F57F6B3}"/>
                  </a:ext>
                </a:extLst>
              </p:cNvPr>
              <p:cNvSpPr/>
              <p:nvPr/>
            </p:nvSpPr>
            <p:spPr>
              <a:xfrm>
                <a:off x="1614397" y="7244957"/>
                <a:ext cx="288000" cy="288000"/>
              </a:xfrm>
              <a:prstGeom prst="flowChartSummingJunc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lowchart: Summing Junction 48">
                <a:extLst>
                  <a:ext uri="{FF2B5EF4-FFF2-40B4-BE49-F238E27FC236}">
                    <a16:creationId xmlns:a16="http://schemas.microsoft.com/office/drawing/2014/main" id="{67BBD9D3-D2D4-475A-960D-64691C5F0E21}"/>
                  </a:ext>
                </a:extLst>
              </p:cNvPr>
              <p:cNvSpPr/>
              <p:nvPr/>
            </p:nvSpPr>
            <p:spPr>
              <a:xfrm>
                <a:off x="2076700" y="7244957"/>
                <a:ext cx="288000" cy="288000"/>
              </a:xfrm>
              <a:prstGeom prst="flowChartSummingJunc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97488BF-E2A3-4DB4-85FD-996EE4D56408}"/>
                </a:ext>
              </a:extLst>
            </p:cNvPr>
            <p:cNvGrpSpPr/>
            <p:nvPr/>
          </p:nvGrpSpPr>
          <p:grpSpPr>
            <a:xfrm>
              <a:off x="1145999" y="7616813"/>
              <a:ext cx="1212605" cy="288000"/>
              <a:chOff x="1152095" y="7244957"/>
              <a:chExt cx="1212605" cy="288000"/>
            </a:xfrm>
          </p:grpSpPr>
          <p:sp>
            <p:nvSpPr>
              <p:cNvPr id="44" name="Flowchart: Summing Junction 43">
                <a:extLst>
                  <a:ext uri="{FF2B5EF4-FFF2-40B4-BE49-F238E27FC236}">
                    <a16:creationId xmlns:a16="http://schemas.microsoft.com/office/drawing/2014/main" id="{A74252DB-8EEA-4C16-AA36-00C9A6A9CF7C}"/>
                  </a:ext>
                </a:extLst>
              </p:cNvPr>
              <p:cNvSpPr/>
              <p:nvPr/>
            </p:nvSpPr>
            <p:spPr>
              <a:xfrm>
                <a:off x="1152095" y="7244957"/>
                <a:ext cx="288000" cy="288000"/>
              </a:xfrm>
              <a:prstGeom prst="flowChartSummingJunc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lowchart: Summing Junction 44">
                <a:extLst>
                  <a:ext uri="{FF2B5EF4-FFF2-40B4-BE49-F238E27FC236}">
                    <a16:creationId xmlns:a16="http://schemas.microsoft.com/office/drawing/2014/main" id="{6E85EF74-242B-45F3-986F-6B29D98C0934}"/>
                  </a:ext>
                </a:extLst>
              </p:cNvPr>
              <p:cNvSpPr/>
              <p:nvPr/>
            </p:nvSpPr>
            <p:spPr>
              <a:xfrm>
                <a:off x="1614397" y="7244957"/>
                <a:ext cx="288000" cy="288000"/>
              </a:xfrm>
              <a:prstGeom prst="flowChartSummingJunc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Flowchart: Summing Junction 45">
                <a:extLst>
                  <a:ext uri="{FF2B5EF4-FFF2-40B4-BE49-F238E27FC236}">
                    <a16:creationId xmlns:a16="http://schemas.microsoft.com/office/drawing/2014/main" id="{4DF908BD-4E94-494F-B3E0-197763C7D4EA}"/>
                  </a:ext>
                </a:extLst>
              </p:cNvPr>
              <p:cNvSpPr/>
              <p:nvPr/>
            </p:nvSpPr>
            <p:spPr>
              <a:xfrm>
                <a:off x="2076700" y="7244957"/>
                <a:ext cx="288000" cy="288000"/>
              </a:xfrm>
              <a:prstGeom prst="flowChartSummingJunc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A3AC067-1D15-4392-A3F4-D45EB84A9980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29095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picture to help you fill in the table.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A115EE9-E696-4195-9368-85AF6D6FF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15438"/>
              </p:ext>
            </p:extLst>
          </p:nvPr>
        </p:nvGraphicFramePr>
        <p:xfrm>
          <a:off x="2268781" y="3464561"/>
          <a:ext cx="4606438" cy="2206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189">
                  <a:extLst>
                    <a:ext uri="{9D8B030D-6E8A-4147-A177-3AD203B41FA5}">
                      <a16:colId xmlns:a16="http://schemas.microsoft.com/office/drawing/2014/main" val="775206342"/>
                    </a:ext>
                  </a:extLst>
                </a:gridCol>
                <a:gridCol w="226180">
                  <a:extLst>
                    <a:ext uri="{9D8B030D-6E8A-4147-A177-3AD203B41FA5}">
                      <a16:colId xmlns:a16="http://schemas.microsoft.com/office/drawing/2014/main" val="4158782517"/>
                    </a:ext>
                  </a:extLst>
                </a:gridCol>
                <a:gridCol w="695011">
                  <a:extLst>
                    <a:ext uri="{9D8B030D-6E8A-4147-A177-3AD203B41FA5}">
                      <a16:colId xmlns:a16="http://schemas.microsoft.com/office/drawing/2014/main" val="1177491907"/>
                    </a:ext>
                  </a:extLst>
                </a:gridCol>
                <a:gridCol w="1737529">
                  <a:extLst>
                    <a:ext uri="{9D8B030D-6E8A-4147-A177-3AD203B41FA5}">
                      <a16:colId xmlns:a16="http://schemas.microsoft.com/office/drawing/2014/main" val="2630634525"/>
                    </a:ext>
                  </a:extLst>
                </a:gridCol>
                <a:gridCol w="1737529">
                  <a:extLst>
                    <a:ext uri="{9D8B030D-6E8A-4147-A177-3AD203B41FA5}">
                      <a16:colId xmlns:a16="http://schemas.microsoft.com/office/drawing/2014/main" val="3998273786"/>
                    </a:ext>
                  </a:extLst>
                </a:gridCol>
              </a:tblGrid>
              <a:tr h="794398">
                <a:tc gridSpan="3"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21161" marR="121161" marT="60580" marB="60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Number of groups</a:t>
                      </a:r>
                    </a:p>
                  </a:txBody>
                  <a:tcPr marL="88267" marR="88267" marT="88267" marB="8826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Number in each group</a:t>
                      </a:r>
                    </a:p>
                  </a:txBody>
                  <a:tcPr marL="88267" marR="88267" marT="88267" marB="8826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880207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of 6</a:t>
                      </a:r>
                    </a:p>
                  </a:txBody>
                  <a:tcPr marL="60580" marR="60580" marT="60580" marB="605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161" marR="121161" marT="60580" marB="6058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161" marR="121161" marT="60580" marB="6058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48370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24330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of 6</a:t>
                      </a:r>
                    </a:p>
                  </a:txBody>
                  <a:tcPr marL="60580" marR="60580" marT="60580" marB="605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161" marR="121161" marT="60580" marB="6058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161" marR="121161" marT="60580" marB="6058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539417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466143"/>
                  </a:ext>
                </a:extLst>
              </a:tr>
            </a:tbl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8B952D4C-F22C-4392-BA70-ED8AA1BCE667}"/>
              </a:ext>
            </a:extLst>
          </p:cNvPr>
          <p:cNvGrpSpPr/>
          <p:nvPr/>
        </p:nvGrpSpPr>
        <p:grpSpPr>
          <a:xfrm>
            <a:off x="3401481" y="1733891"/>
            <a:ext cx="2341039" cy="1297447"/>
            <a:chOff x="1145999" y="7232765"/>
            <a:chExt cx="1212605" cy="67204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74F57B1-FCB0-40BE-87CA-7C11D1B54F61}"/>
                </a:ext>
              </a:extLst>
            </p:cNvPr>
            <p:cNvGrpSpPr/>
            <p:nvPr/>
          </p:nvGrpSpPr>
          <p:grpSpPr>
            <a:xfrm>
              <a:off x="1145999" y="7232765"/>
              <a:ext cx="1212605" cy="288000"/>
              <a:chOff x="1152095" y="7244957"/>
              <a:chExt cx="1212605" cy="288000"/>
            </a:xfrm>
          </p:grpSpPr>
          <p:sp>
            <p:nvSpPr>
              <p:cNvPr id="47" name="Flowchart: Summing Junction 46">
                <a:extLst>
                  <a:ext uri="{FF2B5EF4-FFF2-40B4-BE49-F238E27FC236}">
                    <a16:creationId xmlns:a16="http://schemas.microsoft.com/office/drawing/2014/main" id="{C73790D6-5514-4E04-B411-FE81FC523A46}"/>
                  </a:ext>
                </a:extLst>
              </p:cNvPr>
              <p:cNvSpPr/>
              <p:nvPr/>
            </p:nvSpPr>
            <p:spPr>
              <a:xfrm>
                <a:off x="1152095" y="7244957"/>
                <a:ext cx="288000" cy="288000"/>
              </a:xfrm>
              <a:prstGeom prst="flowChartSummingJunc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Flowchart: Summing Junction 47">
                <a:extLst>
                  <a:ext uri="{FF2B5EF4-FFF2-40B4-BE49-F238E27FC236}">
                    <a16:creationId xmlns:a16="http://schemas.microsoft.com/office/drawing/2014/main" id="{B18645D6-D47E-4F93-AC61-9AD82F57F6B3}"/>
                  </a:ext>
                </a:extLst>
              </p:cNvPr>
              <p:cNvSpPr/>
              <p:nvPr/>
            </p:nvSpPr>
            <p:spPr>
              <a:xfrm>
                <a:off x="1614397" y="7244957"/>
                <a:ext cx="288000" cy="288000"/>
              </a:xfrm>
              <a:prstGeom prst="flowChartSummingJunc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lowchart: Summing Junction 48">
                <a:extLst>
                  <a:ext uri="{FF2B5EF4-FFF2-40B4-BE49-F238E27FC236}">
                    <a16:creationId xmlns:a16="http://schemas.microsoft.com/office/drawing/2014/main" id="{67BBD9D3-D2D4-475A-960D-64691C5F0E21}"/>
                  </a:ext>
                </a:extLst>
              </p:cNvPr>
              <p:cNvSpPr/>
              <p:nvPr/>
            </p:nvSpPr>
            <p:spPr>
              <a:xfrm>
                <a:off x="2076700" y="7244957"/>
                <a:ext cx="288000" cy="288000"/>
              </a:xfrm>
              <a:prstGeom prst="flowChartSummingJunc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97488BF-E2A3-4DB4-85FD-996EE4D56408}"/>
                </a:ext>
              </a:extLst>
            </p:cNvPr>
            <p:cNvGrpSpPr/>
            <p:nvPr/>
          </p:nvGrpSpPr>
          <p:grpSpPr>
            <a:xfrm>
              <a:off x="1145999" y="7616813"/>
              <a:ext cx="1212605" cy="288000"/>
              <a:chOff x="1152095" y="7244957"/>
              <a:chExt cx="1212605" cy="288000"/>
            </a:xfrm>
          </p:grpSpPr>
          <p:sp>
            <p:nvSpPr>
              <p:cNvPr id="44" name="Flowchart: Summing Junction 43">
                <a:extLst>
                  <a:ext uri="{FF2B5EF4-FFF2-40B4-BE49-F238E27FC236}">
                    <a16:creationId xmlns:a16="http://schemas.microsoft.com/office/drawing/2014/main" id="{A74252DB-8EEA-4C16-AA36-00C9A6A9CF7C}"/>
                  </a:ext>
                </a:extLst>
              </p:cNvPr>
              <p:cNvSpPr/>
              <p:nvPr/>
            </p:nvSpPr>
            <p:spPr>
              <a:xfrm>
                <a:off x="1152095" y="7244957"/>
                <a:ext cx="288000" cy="288000"/>
              </a:xfrm>
              <a:prstGeom prst="flowChartSummingJunc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lowchart: Summing Junction 44">
                <a:extLst>
                  <a:ext uri="{FF2B5EF4-FFF2-40B4-BE49-F238E27FC236}">
                    <a16:creationId xmlns:a16="http://schemas.microsoft.com/office/drawing/2014/main" id="{6E85EF74-242B-45F3-986F-6B29D98C0934}"/>
                  </a:ext>
                </a:extLst>
              </p:cNvPr>
              <p:cNvSpPr/>
              <p:nvPr/>
            </p:nvSpPr>
            <p:spPr>
              <a:xfrm>
                <a:off x="1614397" y="7244957"/>
                <a:ext cx="288000" cy="288000"/>
              </a:xfrm>
              <a:prstGeom prst="flowChartSummingJunc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Flowchart: Summing Junction 45">
                <a:extLst>
                  <a:ext uri="{FF2B5EF4-FFF2-40B4-BE49-F238E27FC236}">
                    <a16:creationId xmlns:a16="http://schemas.microsoft.com/office/drawing/2014/main" id="{4DF908BD-4E94-494F-B3E0-197763C7D4EA}"/>
                  </a:ext>
                </a:extLst>
              </p:cNvPr>
              <p:cNvSpPr/>
              <p:nvPr/>
            </p:nvSpPr>
            <p:spPr>
              <a:xfrm>
                <a:off x="2076700" y="7244957"/>
                <a:ext cx="288000" cy="288000"/>
              </a:xfrm>
              <a:prstGeom prst="flowChartSummingJunc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7DAE042-5786-4D91-B775-9A3E7845E4A0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10257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BE5D9-0161-4A29-9956-41D6DEB49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255"/>
            <a:ext cx="8913124" cy="63221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C3BB0F9-6283-4120-A46C-72F68FF0F9D8}"/>
              </a:ext>
            </a:extLst>
          </p:cNvPr>
          <p:cNvGraphicFramePr>
            <a:graphicFrameLocks noGrp="1"/>
          </p:cNvGraphicFramePr>
          <p:nvPr/>
        </p:nvGraphicFramePr>
        <p:xfrm>
          <a:off x="2936451" y="2568738"/>
          <a:ext cx="461019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55971891"/>
                    </a:ext>
                  </a:extLst>
                </a:gridCol>
                <a:gridCol w="245019">
                  <a:extLst>
                    <a:ext uri="{9D8B030D-6E8A-4147-A177-3AD203B41FA5}">
                      <a16:colId xmlns:a16="http://schemas.microsoft.com/office/drawing/2014/main" val="3749017379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44212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28715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3DF32DC-5A11-45B5-A996-4EF6583BF53E}"/>
              </a:ext>
            </a:extLst>
          </p:cNvPr>
          <p:cNvGraphicFramePr>
            <a:graphicFrameLocks noGrp="1"/>
          </p:cNvGraphicFramePr>
          <p:nvPr/>
        </p:nvGraphicFramePr>
        <p:xfrm>
          <a:off x="4201027" y="4069693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5646245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62418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471777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087F273-D261-4BAA-8C33-41D77A9F187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Here is a fraction of a total: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objects are there in     of the total?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What is the total?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834BD-4F89-4AF2-BC22-4FC80A12CCD7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BE5D9-0161-4A29-9956-41D6DEB49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255"/>
            <a:ext cx="8913124" cy="63221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C3BB0F9-6283-4120-A46C-72F68FF0F9D8}"/>
              </a:ext>
            </a:extLst>
          </p:cNvPr>
          <p:cNvGraphicFramePr>
            <a:graphicFrameLocks noGrp="1"/>
          </p:cNvGraphicFramePr>
          <p:nvPr/>
        </p:nvGraphicFramePr>
        <p:xfrm>
          <a:off x="2936451" y="2568738"/>
          <a:ext cx="461019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55971891"/>
                    </a:ext>
                  </a:extLst>
                </a:gridCol>
                <a:gridCol w="245019">
                  <a:extLst>
                    <a:ext uri="{9D8B030D-6E8A-4147-A177-3AD203B41FA5}">
                      <a16:colId xmlns:a16="http://schemas.microsoft.com/office/drawing/2014/main" val="3749017379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44212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28715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3DF32DC-5A11-45B5-A996-4EF6583BF53E}"/>
              </a:ext>
            </a:extLst>
          </p:cNvPr>
          <p:cNvGraphicFramePr>
            <a:graphicFrameLocks noGrp="1"/>
          </p:cNvGraphicFramePr>
          <p:nvPr/>
        </p:nvGraphicFramePr>
        <p:xfrm>
          <a:off x="4201027" y="4069693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5646245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62418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471777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087F273-D261-4BAA-8C33-41D77A9F187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Here is a fraction of a total: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objects are there in     of the total?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 objects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What is the total?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 objects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35D84-DCAC-4A82-A05A-D8BF2A12D931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883800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821A66-D73F-4855-BFED-79C16B2C4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255"/>
            <a:ext cx="8913124" cy="6322100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7604D92-824F-42AA-BD9F-78706AD30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131438"/>
              </p:ext>
            </p:extLst>
          </p:nvPr>
        </p:nvGraphicFramePr>
        <p:xfrm>
          <a:off x="1666415" y="4050643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5646245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62418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4717775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85ABA7E9-9FF1-4F50-BAB9-5F12ECBD4B3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Zoe is collecting pencils: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She wants     of her total to equal 5.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more pencils does she need?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40586-288E-4D36-96A0-09959AC9D042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3410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821A66-D73F-4855-BFED-79C16B2C4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255"/>
            <a:ext cx="8913124" cy="6322100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7604D92-824F-42AA-BD9F-78706AD30202}"/>
              </a:ext>
            </a:extLst>
          </p:cNvPr>
          <p:cNvGraphicFramePr>
            <a:graphicFrameLocks noGrp="1"/>
          </p:cNvGraphicFramePr>
          <p:nvPr/>
        </p:nvGraphicFramePr>
        <p:xfrm>
          <a:off x="1666415" y="4050643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5646245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62418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4717775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85ABA7E9-9FF1-4F50-BAB9-5F12ECBD4B3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Zoe is collecting pencils: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She wants     of her total to equal 5.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more pencils does she need?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pencils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1FFC4-0682-43DC-96B8-767314A2EAC3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283227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277BED-1DE9-4508-8806-5C07C1D2C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255"/>
            <a:ext cx="8913124" cy="6322100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FB8A076-F61E-4CD5-8309-DF06B4873263}"/>
              </a:ext>
            </a:extLst>
          </p:cNvPr>
          <p:cNvSpPr/>
          <p:nvPr/>
        </p:nvSpPr>
        <p:spPr>
          <a:xfrm>
            <a:off x="3922362" y="2872270"/>
            <a:ext cx="2888273" cy="1207823"/>
          </a:xfrm>
          <a:prstGeom prst="wedgeRoundRectCallout">
            <a:avLst>
              <a:gd name="adj1" fmla="val -63504"/>
              <a:gd name="adj2" fmla="val 1983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 half will be a smaller amount than one third of 15.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B2DFD1-9AB0-4FF6-BD51-107D44409CA0}"/>
              </a:ext>
            </a:extLst>
          </p:cNvPr>
          <p:cNvGrpSpPr/>
          <p:nvPr/>
        </p:nvGrpSpPr>
        <p:grpSpPr>
          <a:xfrm>
            <a:off x="3023532" y="1737360"/>
            <a:ext cx="3096937" cy="781934"/>
            <a:chOff x="567460" y="6974257"/>
            <a:chExt cx="2123046" cy="5360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3F27FBE-8A46-4FD0-BB7C-89B790967C04}"/>
                </a:ext>
              </a:extLst>
            </p:cNvPr>
            <p:cNvSpPr/>
            <p:nvPr/>
          </p:nvSpPr>
          <p:spPr>
            <a:xfrm>
              <a:off x="567460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D97427-8021-4EF4-B3A0-F40D7E5BB2ED}"/>
                </a:ext>
              </a:extLst>
            </p:cNvPr>
            <p:cNvSpPr/>
            <p:nvPr/>
          </p:nvSpPr>
          <p:spPr>
            <a:xfrm>
              <a:off x="1203142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5F86D19-DF4D-4432-A188-1BB8E2F9080B}"/>
                </a:ext>
              </a:extLst>
            </p:cNvPr>
            <p:cNvSpPr/>
            <p:nvPr/>
          </p:nvSpPr>
          <p:spPr>
            <a:xfrm>
              <a:off x="885301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9E6812A-DAD7-4979-B0B8-5224D2C03C0A}"/>
                </a:ext>
              </a:extLst>
            </p:cNvPr>
            <p:cNvSpPr/>
            <p:nvPr/>
          </p:nvSpPr>
          <p:spPr>
            <a:xfrm>
              <a:off x="1520983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E59235-994D-4060-9744-3201FEEAA9CF}"/>
                </a:ext>
              </a:extLst>
            </p:cNvPr>
            <p:cNvSpPr/>
            <p:nvPr/>
          </p:nvSpPr>
          <p:spPr>
            <a:xfrm>
              <a:off x="1838824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F7FBF3-6882-4FD0-9C2C-74FA949761D6}"/>
                </a:ext>
              </a:extLst>
            </p:cNvPr>
            <p:cNvSpPr/>
            <p:nvPr/>
          </p:nvSpPr>
          <p:spPr>
            <a:xfrm>
              <a:off x="2156665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73D135C-DF6D-4550-A5E3-5F70D9FD4FCE}"/>
                </a:ext>
              </a:extLst>
            </p:cNvPr>
            <p:cNvSpPr/>
            <p:nvPr/>
          </p:nvSpPr>
          <p:spPr>
            <a:xfrm>
              <a:off x="2474506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0172C0-C477-4F20-B833-0DE398F810CE}"/>
                </a:ext>
              </a:extLst>
            </p:cNvPr>
            <p:cNvSpPr/>
            <p:nvPr/>
          </p:nvSpPr>
          <p:spPr>
            <a:xfrm>
              <a:off x="567460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FBDF0ED-15B0-4FDC-B5CE-412174174003}"/>
                </a:ext>
              </a:extLst>
            </p:cNvPr>
            <p:cNvSpPr/>
            <p:nvPr/>
          </p:nvSpPr>
          <p:spPr>
            <a:xfrm>
              <a:off x="1203142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E6E49FD-96C7-42B7-B3A8-31D2BC91D186}"/>
                </a:ext>
              </a:extLst>
            </p:cNvPr>
            <p:cNvSpPr/>
            <p:nvPr/>
          </p:nvSpPr>
          <p:spPr>
            <a:xfrm>
              <a:off x="885301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997B16B-AD48-47EA-8EA0-0093EE225EA0}"/>
                </a:ext>
              </a:extLst>
            </p:cNvPr>
            <p:cNvSpPr/>
            <p:nvPr/>
          </p:nvSpPr>
          <p:spPr>
            <a:xfrm>
              <a:off x="1520983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4AA96D6-1B81-47F2-B05F-DB42B0C61F1F}"/>
                </a:ext>
              </a:extLst>
            </p:cNvPr>
            <p:cNvSpPr/>
            <p:nvPr/>
          </p:nvSpPr>
          <p:spPr>
            <a:xfrm>
              <a:off x="1838824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B1EFD29-D97A-49F5-83A0-6A5E6A146A85}"/>
                </a:ext>
              </a:extLst>
            </p:cNvPr>
            <p:cNvSpPr/>
            <p:nvPr/>
          </p:nvSpPr>
          <p:spPr>
            <a:xfrm>
              <a:off x="2156665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01F8D7-C41F-4549-BBF3-EE05D883EBC3}"/>
                </a:ext>
              </a:extLst>
            </p:cNvPr>
            <p:cNvSpPr/>
            <p:nvPr/>
          </p:nvSpPr>
          <p:spPr>
            <a:xfrm>
              <a:off x="2474506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BECDFAD-19FE-4463-8C82-49EFF27C68A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Amelia is going to find one half of the objects below: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her idea true or false? Prove it.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6141CD-0F6C-418B-B874-3766527A8D5B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277BED-1DE9-4508-8806-5C07C1D2C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255"/>
            <a:ext cx="8913124" cy="6322100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FB8A076-F61E-4CD5-8309-DF06B4873263}"/>
              </a:ext>
            </a:extLst>
          </p:cNvPr>
          <p:cNvSpPr/>
          <p:nvPr/>
        </p:nvSpPr>
        <p:spPr>
          <a:xfrm>
            <a:off x="3922362" y="2872270"/>
            <a:ext cx="2888273" cy="1207823"/>
          </a:xfrm>
          <a:prstGeom prst="wedgeRoundRectCallout">
            <a:avLst>
              <a:gd name="adj1" fmla="val -63504"/>
              <a:gd name="adj2" fmla="val 1983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 half will be a smaller amount than one third of 15.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B2DFD1-9AB0-4FF6-BD51-107D44409CA0}"/>
              </a:ext>
            </a:extLst>
          </p:cNvPr>
          <p:cNvGrpSpPr/>
          <p:nvPr/>
        </p:nvGrpSpPr>
        <p:grpSpPr>
          <a:xfrm>
            <a:off x="3023532" y="1737360"/>
            <a:ext cx="3096937" cy="781934"/>
            <a:chOff x="567460" y="6974257"/>
            <a:chExt cx="2123046" cy="5360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3F27FBE-8A46-4FD0-BB7C-89B790967C04}"/>
                </a:ext>
              </a:extLst>
            </p:cNvPr>
            <p:cNvSpPr/>
            <p:nvPr/>
          </p:nvSpPr>
          <p:spPr>
            <a:xfrm>
              <a:off x="567460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D97427-8021-4EF4-B3A0-F40D7E5BB2ED}"/>
                </a:ext>
              </a:extLst>
            </p:cNvPr>
            <p:cNvSpPr/>
            <p:nvPr/>
          </p:nvSpPr>
          <p:spPr>
            <a:xfrm>
              <a:off x="1203142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5F86D19-DF4D-4432-A188-1BB8E2F9080B}"/>
                </a:ext>
              </a:extLst>
            </p:cNvPr>
            <p:cNvSpPr/>
            <p:nvPr/>
          </p:nvSpPr>
          <p:spPr>
            <a:xfrm>
              <a:off x="885301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9E6812A-DAD7-4979-B0B8-5224D2C03C0A}"/>
                </a:ext>
              </a:extLst>
            </p:cNvPr>
            <p:cNvSpPr/>
            <p:nvPr/>
          </p:nvSpPr>
          <p:spPr>
            <a:xfrm>
              <a:off x="1520983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E59235-994D-4060-9744-3201FEEAA9CF}"/>
                </a:ext>
              </a:extLst>
            </p:cNvPr>
            <p:cNvSpPr/>
            <p:nvPr/>
          </p:nvSpPr>
          <p:spPr>
            <a:xfrm>
              <a:off x="1838824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F7FBF3-6882-4FD0-9C2C-74FA949761D6}"/>
                </a:ext>
              </a:extLst>
            </p:cNvPr>
            <p:cNvSpPr/>
            <p:nvPr/>
          </p:nvSpPr>
          <p:spPr>
            <a:xfrm>
              <a:off x="2156665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73D135C-DF6D-4550-A5E3-5F70D9FD4FCE}"/>
                </a:ext>
              </a:extLst>
            </p:cNvPr>
            <p:cNvSpPr/>
            <p:nvPr/>
          </p:nvSpPr>
          <p:spPr>
            <a:xfrm>
              <a:off x="2474506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0172C0-C477-4F20-B833-0DE398F810CE}"/>
                </a:ext>
              </a:extLst>
            </p:cNvPr>
            <p:cNvSpPr/>
            <p:nvPr/>
          </p:nvSpPr>
          <p:spPr>
            <a:xfrm>
              <a:off x="567460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FBDF0ED-15B0-4FDC-B5CE-412174174003}"/>
                </a:ext>
              </a:extLst>
            </p:cNvPr>
            <p:cNvSpPr/>
            <p:nvPr/>
          </p:nvSpPr>
          <p:spPr>
            <a:xfrm>
              <a:off x="1203142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E6E49FD-96C7-42B7-B3A8-31D2BC91D186}"/>
                </a:ext>
              </a:extLst>
            </p:cNvPr>
            <p:cNvSpPr/>
            <p:nvPr/>
          </p:nvSpPr>
          <p:spPr>
            <a:xfrm>
              <a:off x="885301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997B16B-AD48-47EA-8EA0-0093EE225EA0}"/>
                </a:ext>
              </a:extLst>
            </p:cNvPr>
            <p:cNvSpPr/>
            <p:nvPr/>
          </p:nvSpPr>
          <p:spPr>
            <a:xfrm>
              <a:off x="1520983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4AA96D6-1B81-47F2-B05F-DB42B0C61F1F}"/>
                </a:ext>
              </a:extLst>
            </p:cNvPr>
            <p:cNvSpPr/>
            <p:nvPr/>
          </p:nvSpPr>
          <p:spPr>
            <a:xfrm>
              <a:off x="1838824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B1EFD29-D97A-49F5-83A0-6A5E6A146A85}"/>
                </a:ext>
              </a:extLst>
            </p:cNvPr>
            <p:cNvSpPr/>
            <p:nvPr/>
          </p:nvSpPr>
          <p:spPr>
            <a:xfrm>
              <a:off x="2156665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01F8D7-C41F-4549-BBF3-EE05D883EBC3}"/>
                </a:ext>
              </a:extLst>
            </p:cNvPr>
            <p:cNvSpPr/>
            <p:nvPr/>
          </p:nvSpPr>
          <p:spPr>
            <a:xfrm>
              <a:off x="2474506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BECDFAD-19FE-4463-8C82-49EFF27C68A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Amelia is going to find one half of the objects below: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her idea true or false? Prove it.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False, because…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ADAF42-D0F5-4FE3-8F49-555B9180FD31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34542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277BED-1DE9-4508-8806-5C07C1D2C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255"/>
            <a:ext cx="8913124" cy="6322100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FB8A076-F61E-4CD5-8309-DF06B4873263}"/>
              </a:ext>
            </a:extLst>
          </p:cNvPr>
          <p:cNvSpPr/>
          <p:nvPr/>
        </p:nvSpPr>
        <p:spPr>
          <a:xfrm>
            <a:off x="3922362" y="2872270"/>
            <a:ext cx="2888273" cy="1207823"/>
          </a:xfrm>
          <a:prstGeom prst="wedgeRoundRectCallout">
            <a:avLst>
              <a:gd name="adj1" fmla="val -63504"/>
              <a:gd name="adj2" fmla="val 1983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 half will be a smaller amount than one third of 15.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B2DFD1-9AB0-4FF6-BD51-107D44409CA0}"/>
              </a:ext>
            </a:extLst>
          </p:cNvPr>
          <p:cNvGrpSpPr/>
          <p:nvPr/>
        </p:nvGrpSpPr>
        <p:grpSpPr>
          <a:xfrm>
            <a:off x="3023532" y="1737360"/>
            <a:ext cx="3096937" cy="781934"/>
            <a:chOff x="567460" y="6974257"/>
            <a:chExt cx="2123046" cy="5360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3F27FBE-8A46-4FD0-BB7C-89B790967C04}"/>
                </a:ext>
              </a:extLst>
            </p:cNvPr>
            <p:cNvSpPr/>
            <p:nvPr/>
          </p:nvSpPr>
          <p:spPr>
            <a:xfrm>
              <a:off x="567460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D97427-8021-4EF4-B3A0-F40D7E5BB2ED}"/>
                </a:ext>
              </a:extLst>
            </p:cNvPr>
            <p:cNvSpPr/>
            <p:nvPr/>
          </p:nvSpPr>
          <p:spPr>
            <a:xfrm>
              <a:off x="1203142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5F86D19-DF4D-4432-A188-1BB8E2F9080B}"/>
                </a:ext>
              </a:extLst>
            </p:cNvPr>
            <p:cNvSpPr/>
            <p:nvPr/>
          </p:nvSpPr>
          <p:spPr>
            <a:xfrm>
              <a:off x="885301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9E6812A-DAD7-4979-B0B8-5224D2C03C0A}"/>
                </a:ext>
              </a:extLst>
            </p:cNvPr>
            <p:cNvSpPr/>
            <p:nvPr/>
          </p:nvSpPr>
          <p:spPr>
            <a:xfrm>
              <a:off x="1520983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E59235-994D-4060-9744-3201FEEAA9CF}"/>
                </a:ext>
              </a:extLst>
            </p:cNvPr>
            <p:cNvSpPr/>
            <p:nvPr/>
          </p:nvSpPr>
          <p:spPr>
            <a:xfrm>
              <a:off x="1838824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F7FBF3-6882-4FD0-9C2C-74FA949761D6}"/>
                </a:ext>
              </a:extLst>
            </p:cNvPr>
            <p:cNvSpPr/>
            <p:nvPr/>
          </p:nvSpPr>
          <p:spPr>
            <a:xfrm>
              <a:off x="2156665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73D135C-DF6D-4550-A5E3-5F70D9FD4FCE}"/>
                </a:ext>
              </a:extLst>
            </p:cNvPr>
            <p:cNvSpPr/>
            <p:nvPr/>
          </p:nvSpPr>
          <p:spPr>
            <a:xfrm>
              <a:off x="2474506" y="69742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0172C0-C477-4F20-B833-0DE398F810CE}"/>
                </a:ext>
              </a:extLst>
            </p:cNvPr>
            <p:cNvSpPr/>
            <p:nvPr/>
          </p:nvSpPr>
          <p:spPr>
            <a:xfrm>
              <a:off x="567460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FBDF0ED-15B0-4FDC-B5CE-412174174003}"/>
                </a:ext>
              </a:extLst>
            </p:cNvPr>
            <p:cNvSpPr/>
            <p:nvPr/>
          </p:nvSpPr>
          <p:spPr>
            <a:xfrm>
              <a:off x="1203142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E6E49FD-96C7-42B7-B3A8-31D2BC91D186}"/>
                </a:ext>
              </a:extLst>
            </p:cNvPr>
            <p:cNvSpPr/>
            <p:nvPr/>
          </p:nvSpPr>
          <p:spPr>
            <a:xfrm>
              <a:off x="885301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997B16B-AD48-47EA-8EA0-0093EE225EA0}"/>
                </a:ext>
              </a:extLst>
            </p:cNvPr>
            <p:cNvSpPr/>
            <p:nvPr/>
          </p:nvSpPr>
          <p:spPr>
            <a:xfrm>
              <a:off x="1520983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4AA96D6-1B81-47F2-B05F-DB42B0C61F1F}"/>
                </a:ext>
              </a:extLst>
            </p:cNvPr>
            <p:cNvSpPr/>
            <p:nvPr/>
          </p:nvSpPr>
          <p:spPr>
            <a:xfrm>
              <a:off x="1838824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B1EFD29-D97A-49F5-83A0-6A5E6A146A85}"/>
                </a:ext>
              </a:extLst>
            </p:cNvPr>
            <p:cNvSpPr/>
            <p:nvPr/>
          </p:nvSpPr>
          <p:spPr>
            <a:xfrm>
              <a:off x="2156665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01F8D7-C41F-4549-BBF3-EE05D883EBC3}"/>
                </a:ext>
              </a:extLst>
            </p:cNvPr>
            <p:cNvSpPr/>
            <p:nvPr/>
          </p:nvSpPr>
          <p:spPr>
            <a:xfrm>
              <a:off x="2474506" y="729429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BECDFAD-19FE-4463-8C82-49EFF27C68A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Amelia is going to find one half of the objects below: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her idea true or false? Prove it.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because one third of 15 is 5 and half of the number of objects is 7. Seven is a bigger amount than 5.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D4F3D7-025E-4B55-BAAA-622CF57CCD12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10195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Work out how many counters are in each of these five fractions.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them in order from the most counters to the fewest.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9E1538-CE8E-4F5F-B895-B1DE0A682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003351"/>
              </p:ext>
            </p:extLst>
          </p:nvPr>
        </p:nvGraphicFramePr>
        <p:xfrm>
          <a:off x="1095593" y="4356762"/>
          <a:ext cx="72729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90">
                  <a:extLst>
                    <a:ext uri="{9D8B030D-6E8A-4147-A177-3AD203B41FA5}">
                      <a16:colId xmlns:a16="http://schemas.microsoft.com/office/drawing/2014/main" val="3559718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49017379"/>
                    </a:ext>
                  </a:extLst>
                </a:gridCol>
              </a:tblGrid>
              <a:tr h="2378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of 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442125"/>
                  </a:ext>
                </a:extLst>
              </a:tr>
              <a:tr h="2378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28715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A471212-760F-4195-A852-DC305476C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14001"/>
              </p:ext>
            </p:extLst>
          </p:nvPr>
        </p:nvGraphicFramePr>
        <p:xfrm>
          <a:off x="7321273" y="4356762"/>
          <a:ext cx="72729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90">
                  <a:extLst>
                    <a:ext uri="{9D8B030D-6E8A-4147-A177-3AD203B41FA5}">
                      <a16:colId xmlns:a16="http://schemas.microsoft.com/office/drawing/2014/main" val="3559718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49017379"/>
                    </a:ext>
                  </a:extLst>
                </a:gridCol>
              </a:tblGrid>
              <a:tr h="2378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of 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442125"/>
                  </a:ext>
                </a:extLst>
              </a:tr>
              <a:tr h="2378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28715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A8BFB28-92BA-4C9B-8529-FBC504EED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66822"/>
              </p:ext>
            </p:extLst>
          </p:nvPr>
        </p:nvGraphicFramePr>
        <p:xfrm>
          <a:off x="4208355" y="4356762"/>
          <a:ext cx="72729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90">
                  <a:extLst>
                    <a:ext uri="{9D8B030D-6E8A-4147-A177-3AD203B41FA5}">
                      <a16:colId xmlns:a16="http://schemas.microsoft.com/office/drawing/2014/main" val="3559718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49017379"/>
                    </a:ext>
                  </a:extLst>
                </a:gridCol>
              </a:tblGrid>
              <a:tr h="2378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of 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442125"/>
                  </a:ext>
                </a:extLst>
              </a:tr>
              <a:tr h="2378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287158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D30178-B5C4-463C-82B9-0940C27CCA99}"/>
              </a:ext>
            </a:extLst>
          </p:cNvPr>
          <p:cNvSpPr/>
          <p:nvPr/>
        </p:nvSpPr>
        <p:spPr>
          <a:xfrm>
            <a:off x="914184" y="2823447"/>
            <a:ext cx="1087866" cy="36468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92CDE7BA-2DA5-4833-9122-42132D7D1A4C}"/>
              </a:ext>
            </a:extLst>
          </p:cNvPr>
          <p:cNvSpPr/>
          <p:nvPr/>
        </p:nvSpPr>
        <p:spPr>
          <a:xfrm>
            <a:off x="4214006" y="2080181"/>
            <a:ext cx="345600" cy="2232739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CFA50C-C970-4DBA-9935-66582DB20946}"/>
              </a:ext>
            </a:extLst>
          </p:cNvPr>
          <p:cNvSpPr/>
          <p:nvPr/>
        </p:nvSpPr>
        <p:spPr>
          <a:xfrm>
            <a:off x="5516498" y="2974070"/>
            <a:ext cx="1224000" cy="118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642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 quarter of 16 counters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9080E7E-1F10-4186-AB7E-4C07F909E92B}"/>
              </a:ext>
            </a:extLst>
          </p:cNvPr>
          <p:cNvSpPr/>
          <p:nvPr/>
        </p:nvSpPr>
        <p:spPr>
          <a:xfrm>
            <a:off x="2403658" y="2974070"/>
            <a:ext cx="1224000" cy="118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29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 third of 6 counters</a:t>
            </a: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4AE48A5-DD1C-4175-907C-A1AC842ECF2B}"/>
              </a:ext>
            </a:extLst>
          </p:cNvPr>
          <p:cNvGrpSpPr/>
          <p:nvPr/>
        </p:nvGrpSpPr>
        <p:grpSpPr>
          <a:xfrm>
            <a:off x="960617" y="2880983"/>
            <a:ext cx="997243" cy="1374175"/>
            <a:chOff x="960539" y="2880983"/>
            <a:chExt cx="997243" cy="1374175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9C214585-BA74-4934-84CA-2A058F469440}"/>
                </a:ext>
              </a:extLst>
            </p:cNvPr>
            <p:cNvGrpSpPr/>
            <p:nvPr/>
          </p:nvGrpSpPr>
          <p:grpSpPr>
            <a:xfrm>
              <a:off x="960539" y="2880983"/>
              <a:ext cx="997243" cy="255516"/>
              <a:chOff x="2182836" y="3337527"/>
              <a:chExt cx="997243" cy="25551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16D5A67-E153-4E90-973B-29D026F941CD}"/>
                  </a:ext>
                </a:extLst>
              </p:cNvPr>
              <p:cNvSpPr/>
              <p:nvPr/>
            </p:nvSpPr>
            <p:spPr>
              <a:xfrm>
                <a:off x="2182836" y="3337527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9F0FFCF-0FC3-4A9E-B137-3CF594FE30DB}"/>
                  </a:ext>
                </a:extLst>
              </p:cNvPr>
              <p:cNvSpPr/>
              <p:nvPr/>
            </p:nvSpPr>
            <p:spPr>
              <a:xfrm>
                <a:off x="2553699" y="3337527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846A8A8-3A9A-43F7-B18B-F32F7C95D08C}"/>
                  </a:ext>
                </a:extLst>
              </p:cNvPr>
              <p:cNvSpPr/>
              <p:nvPr/>
            </p:nvSpPr>
            <p:spPr>
              <a:xfrm>
                <a:off x="2924563" y="3337527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B75B0B33-E49D-4CF0-A44B-67266A534336}"/>
                </a:ext>
              </a:extLst>
            </p:cNvPr>
            <p:cNvGrpSpPr/>
            <p:nvPr/>
          </p:nvGrpSpPr>
          <p:grpSpPr>
            <a:xfrm>
              <a:off x="960539" y="3253869"/>
              <a:ext cx="997243" cy="255516"/>
              <a:chOff x="2182836" y="3708391"/>
              <a:chExt cx="997243" cy="255516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94E77D3-49C5-4B19-9897-C52CF8F45971}"/>
                  </a:ext>
                </a:extLst>
              </p:cNvPr>
              <p:cNvSpPr/>
              <p:nvPr/>
            </p:nvSpPr>
            <p:spPr>
              <a:xfrm>
                <a:off x="2182836" y="3708391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F8E8F01-41E6-4C18-8B58-82A6A681BF86}"/>
                  </a:ext>
                </a:extLst>
              </p:cNvPr>
              <p:cNvSpPr/>
              <p:nvPr/>
            </p:nvSpPr>
            <p:spPr>
              <a:xfrm>
                <a:off x="2553699" y="3708391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4A9BA96-F022-4283-8DF7-C192C78444EA}"/>
                  </a:ext>
                </a:extLst>
              </p:cNvPr>
              <p:cNvSpPr/>
              <p:nvPr/>
            </p:nvSpPr>
            <p:spPr>
              <a:xfrm>
                <a:off x="2924563" y="3708391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270724C2-7E04-452B-B65A-482DB78A2454}"/>
                </a:ext>
              </a:extLst>
            </p:cNvPr>
            <p:cNvGrpSpPr/>
            <p:nvPr/>
          </p:nvGrpSpPr>
          <p:grpSpPr>
            <a:xfrm>
              <a:off x="960539" y="3626755"/>
              <a:ext cx="997243" cy="255516"/>
              <a:chOff x="2182836" y="4079254"/>
              <a:chExt cx="997243" cy="25551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F91A44E-1870-4162-9E6A-332BD251A74C}"/>
                  </a:ext>
                </a:extLst>
              </p:cNvPr>
              <p:cNvSpPr/>
              <p:nvPr/>
            </p:nvSpPr>
            <p:spPr>
              <a:xfrm>
                <a:off x="2182836" y="4079254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4E3FD39-E7AE-4C4E-A1C2-E38ADF9E6379}"/>
                  </a:ext>
                </a:extLst>
              </p:cNvPr>
              <p:cNvSpPr/>
              <p:nvPr/>
            </p:nvSpPr>
            <p:spPr>
              <a:xfrm>
                <a:off x="2553699" y="4079254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7FA38A3-99DD-4453-ADEF-5FB6D5D892CB}"/>
                  </a:ext>
                </a:extLst>
              </p:cNvPr>
              <p:cNvSpPr/>
              <p:nvPr/>
            </p:nvSpPr>
            <p:spPr>
              <a:xfrm>
                <a:off x="2924563" y="4079254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C48F1976-E519-41FB-AECB-FB137BD9B307}"/>
                </a:ext>
              </a:extLst>
            </p:cNvPr>
            <p:cNvGrpSpPr/>
            <p:nvPr/>
          </p:nvGrpSpPr>
          <p:grpSpPr>
            <a:xfrm>
              <a:off x="960539" y="3999642"/>
              <a:ext cx="997243" cy="255516"/>
              <a:chOff x="2182836" y="4450118"/>
              <a:chExt cx="997243" cy="25551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663E176-DA71-4A9B-8E72-6F943DB7BEE5}"/>
                  </a:ext>
                </a:extLst>
              </p:cNvPr>
              <p:cNvSpPr/>
              <p:nvPr/>
            </p:nvSpPr>
            <p:spPr>
              <a:xfrm>
                <a:off x="2182836" y="4450118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1962B53-EAE6-4537-98E8-370F6444C0F9}"/>
                  </a:ext>
                </a:extLst>
              </p:cNvPr>
              <p:cNvSpPr/>
              <p:nvPr/>
            </p:nvSpPr>
            <p:spPr>
              <a:xfrm>
                <a:off x="2553699" y="4450118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A3658E4-BC77-439A-82D5-D5FADC9846AF}"/>
                  </a:ext>
                </a:extLst>
              </p:cNvPr>
              <p:cNvSpPr/>
              <p:nvPr/>
            </p:nvSpPr>
            <p:spPr>
              <a:xfrm>
                <a:off x="2924563" y="4450118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75469A6-6E87-40B8-80FB-C110C01F006C}"/>
              </a:ext>
            </a:extLst>
          </p:cNvPr>
          <p:cNvGrpSpPr/>
          <p:nvPr/>
        </p:nvGrpSpPr>
        <p:grpSpPr>
          <a:xfrm>
            <a:off x="4258888" y="2135211"/>
            <a:ext cx="626380" cy="2119947"/>
            <a:chOff x="4444241" y="2135211"/>
            <a:chExt cx="626380" cy="2119947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9C4F79F8-3585-4462-B73C-6C3697FAB5D5}"/>
                </a:ext>
              </a:extLst>
            </p:cNvPr>
            <p:cNvSpPr/>
            <p:nvPr/>
          </p:nvSpPr>
          <p:spPr>
            <a:xfrm>
              <a:off x="4444241" y="2880983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921CF443-1D39-4E43-A61C-1F458190EB55}"/>
                </a:ext>
              </a:extLst>
            </p:cNvPr>
            <p:cNvSpPr/>
            <p:nvPr/>
          </p:nvSpPr>
          <p:spPr>
            <a:xfrm>
              <a:off x="4815105" y="2880983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B2F61CD-CA18-426C-820D-0525F7A5C3F8}"/>
                </a:ext>
              </a:extLst>
            </p:cNvPr>
            <p:cNvSpPr/>
            <p:nvPr/>
          </p:nvSpPr>
          <p:spPr>
            <a:xfrm>
              <a:off x="4444241" y="3253869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8D88376C-7FE0-49AF-8F83-8C1E609AD652}"/>
                </a:ext>
              </a:extLst>
            </p:cNvPr>
            <p:cNvSpPr/>
            <p:nvPr/>
          </p:nvSpPr>
          <p:spPr>
            <a:xfrm>
              <a:off x="4815105" y="3253869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D4B870A5-6247-4D0A-A70D-D26D15656684}"/>
                </a:ext>
              </a:extLst>
            </p:cNvPr>
            <p:cNvSpPr/>
            <p:nvPr/>
          </p:nvSpPr>
          <p:spPr>
            <a:xfrm>
              <a:off x="4444241" y="3626755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498DB906-6768-432D-A8D8-FF905AE75292}"/>
                </a:ext>
              </a:extLst>
            </p:cNvPr>
            <p:cNvSpPr/>
            <p:nvPr/>
          </p:nvSpPr>
          <p:spPr>
            <a:xfrm>
              <a:off x="4815105" y="3626755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EABABA47-A060-450D-8EF3-A0C77069355B}"/>
                </a:ext>
              </a:extLst>
            </p:cNvPr>
            <p:cNvSpPr/>
            <p:nvPr/>
          </p:nvSpPr>
          <p:spPr>
            <a:xfrm>
              <a:off x="4444241" y="3999642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4C62670-C5B0-4081-9B72-EBED6E55F356}"/>
                </a:ext>
              </a:extLst>
            </p:cNvPr>
            <p:cNvSpPr/>
            <p:nvPr/>
          </p:nvSpPr>
          <p:spPr>
            <a:xfrm>
              <a:off x="4815105" y="3999642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2E0314E9-DB22-4721-89FA-1D7A6768AAAB}"/>
                </a:ext>
              </a:extLst>
            </p:cNvPr>
            <p:cNvSpPr/>
            <p:nvPr/>
          </p:nvSpPr>
          <p:spPr>
            <a:xfrm>
              <a:off x="4444241" y="2135211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421D66D-FBCE-4033-AF61-92CDDFBA68FC}"/>
                </a:ext>
              </a:extLst>
            </p:cNvPr>
            <p:cNvSpPr/>
            <p:nvPr/>
          </p:nvSpPr>
          <p:spPr>
            <a:xfrm>
              <a:off x="4815105" y="2135211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D019649-5BD8-4A62-A22E-63E706B19703}"/>
                </a:ext>
              </a:extLst>
            </p:cNvPr>
            <p:cNvSpPr/>
            <p:nvPr/>
          </p:nvSpPr>
          <p:spPr>
            <a:xfrm>
              <a:off x="4444241" y="2508097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C3C4756-1049-4DB4-A936-12F8D76E8216}"/>
                </a:ext>
              </a:extLst>
            </p:cNvPr>
            <p:cNvSpPr/>
            <p:nvPr/>
          </p:nvSpPr>
          <p:spPr>
            <a:xfrm>
              <a:off x="4815105" y="2508097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id="{B712C996-2DB8-475F-967C-77FDCAF0707B}"/>
              </a:ext>
            </a:extLst>
          </p:cNvPr>
          <p:cNvSpPr/>
          <p:nvPr/>
        </p:nvSpPr>
        <p:spPr>
          <a:xfrm>
            <a:off x="7186297" y="2880983"/>
            <a:ext cx="255516" cy="2555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19BBAE67-71B9-4785-9496-4E5373D50415}"/>
              </a:ext>
            </a:extLst>
          </p:cNvPr>
          <p:cNvSpPr/>
          <p:nvPr/>
        </p:nvSpPr>
        <p:spPr>
          <a:xfrm>
            <a:off x="7557160" y="2880983"/>
            <a:ext cx="255516" cy="2555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9CA67383-4B92-4748-AC84-9ED9CD06D8F0}"/>
              </a:ext>
            </a:extLst>
          </p:cNvPr>
          <p:cNvSpPr/>
          <p:nvPr/>
        </p:nvSpPr>
        <p:spPr>
          <a:xfrm>
            <a:off x="7186297" y="3253869"/>
            <a:ext cx="255516" cy="2555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27BBCDB7-3F59-4785-B4E0-87FF9A8CE552}"/>
              </a:ext>
            </a:extLst>
          </p:cNvPr>
          <p:cNvSpPr/>
          <p:nvPr/>
        </p:nvSpPr>
        <p:spPr>
          <a:xfrm>
            <a:off x="7557160" y="3253869"/>
            <a:ext cx="255516" cy="2555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9263D737-FAEA-4FE4-82AA-B8662D97C4FF}"/>
              </a:ext>
            </a:extLst>
          </p:cNvPr>
          <p:cNvSpPr/>
          <p:nvPr/>
        </p:nvSpPr>
        <p:spPr>
          <a:xfrm>
            <a:off x="7186297" y="3626755"/>
            <a:ext cx="255516" cy="2555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C14E671F-A89F-48DF-9774-37CE97441ADE}"/>
              </a:ext>
            </a:extLst>
          </p:cNvPr>
          <p:cNvSpPr/>
          <p:nvPr/>
        </p:nvSpPr>
        <p:spPr>
          <a:xfrm>
            <a:off x="7557160" y="3626755"/>
            <a:ext cx="255516" cy="2555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FF12FA13-CA54-4585-9C4A-55E4E0139ACB}"/>
              </a:ext>
            </a:extLst>
          </p:cNvPr>
          <p:cNvSpPr/>
          <p:nvPr/>
        </p:nvSpPr>
        <p:spPr>
          <a:xfrm>
            <a:off x="7186297" y="3999642"/>
            <a:ext cx="255516" cy="2555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FF652F17-BFA7-4EBE-A687-8F7BE8075D1B}"/>
              </a:ext>
            </a:extLst>
          </p:cNvPr>
          <p:cNvSpPr/>
          <p:nvPr/>
        </p:nvSpPr>
        <p:spPr>
          <a:xfrm>
            <a:off x="7557160" y="3999642"/>
            <a:ext cx="255516" cy="2555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1AAE53BE-40C3-4F70-B4D9-AD971107F13E}"/>
              </a:ext>
            </a:extLst>
          </p:cNvPr>
          <p:cNvSpPr/>
          <p:nvPr/>
        </p:nvSpPr>
        <p:spPr>
          <a:xfrm>
            <a:off x="7186297" y="2508097"/>
            <a:ext cx="255516" cy="2555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0F3A9098-F38E-4A5E-A585-95FD757A1EDC}"/>
              </a:ext>
            </a:extLst>
          </p:cNvPr>
          <p:cNvSpPr/>
          <p:nvPr/>
        </p:nvSpPr>
        <p:spPr>
          <a:xfrm>
            <a:off x="7557160" y="2508097"/>
            <a:ext cx="255516" cy="2555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88BCF2E3-5DF2-42E6-80D3-B4DBD20D5250}"/>
              </a:ext>
            </a:extLst>
          </p:cNvPr>
          <p:cNvGrpSpPr/>
          <p:nvPr/>
        </p:nvGrpSpPr>
        <p:grpSpPr>
          <a:xfrm>
            <a:off x="7928024" y="2508097"/>
            <a:ext cx="255516" cy="1747061"/>
            <a:chOff x="7928024" y="2508097"/>
            <a:chExt cx="255516" cy="1747061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B3D78A52-B6D8-49DA-8701-81417E468DCB}"/>
                </a:ext>
              </a:extLst>
            </p:cNvPr>
            <p:cNvSpPr/>
            <p:nvPr/>
          </p:nvSpPr>
          <p:spPr>
            <a:xfrm>
              <a:off x="7928024" y="2880983"/>
              <a:ext cx="255516" cy="2555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5D438BDD-ED3C-4540-BC63-1E7A0A52A263}"/>
                </a:ext>
              </a:extLst>
            </p:cNvPr>
            <p:cNvSpPr/>
            <p:nvPr/>
          </p:nvSpPr>
          <p:spPr>
            <a:xfrm>
              <a:off x="7928024" y="3253869"/>
              <a:ext cx="255516" cy="2555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03AACE3E-C9E0-4096-ACDD-FCD8796F20BE}"/>
                </a:ext>
              </a:extLst>
            </p:cNvPr>
            <p:cNvSpPr/>
            <p:nvPr/>
          </p:nvSpPr>
          <p:spPr>
            <a:xfrm>
              <a:off x="7928024" y="3626755"/>
              <a:ext cx="255516" cy="2555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E2C4E1C9-3FE3-4330-822C-9521BFA30749}"/>
                </a:ext>
              </a:extLst>
            </p:cNvPr>
            <p:cNvSpPr/>
            <p:nvPr/>
          </p:nvSpPr>
          <p:spPr>
            <a:xfrm>
              <a:off x="7928024" y="3999642"/>
              <a:ext cx="255516" cy="2555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C76867FF-96E8-49A6-A972-D73CEF3EF5C5}"/>
                </a:ext>
              </a:extLst>
            </p:cNvPr>
            <p:cNvSpPr/>
            <p:nvPr/>
          </p:nvSpPr>
          <p:spPr>
            <a:xfrm>
              <a:off x="7928024" y="2508097"/>
              <a:ext cx="255516" cy="2555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15FF7C7D-E639-4595-893A-725BAF0662D9}"/>
              </a:ext>
            </a:extLst>
          </p:cNvPr>
          <p:cNvSpPr/>
          <p:nvPr/>
        </p:nvSpPr>
        <p:spPr>
          <a:xfrm>
            <a:off x="7140045" y="2452684"/>
            <a:ext cx="345600" cy="1860236"/>
          </a:xfrm>
          <a:prstGeom prst="roundRect">
            <a:avLst/>
          </a:prstGeom>
          <a:noFill/>
          <a:ln w="28575">
            <a:solidFill>
              <a:srgbClr val="AC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16D9E82-9283-4143-A23A-651FF14D5863}"/>
              </a:ext>
            </a:extLst>
          </p:cNvPr>
          <p:cNvGrpSpPr/>
          <p:nvPr/>
        </p:nvGrpSpPr>
        <p:grpSpPr>
          <a:xfrm>
            <a:off x="647120" y="5263442"/>
            <a:ext cx="7849760" cy="481963"/>
            <a:chOff x="477456" y="4236334"/>
            <a:chExt cx="5903088" cy="454232"/>
          </a:xfrm>
        </p:grpSpPr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3804DD7F-0160-4911-A18D-A2195BA80593}"/>
                </a:ext>
              </a:extLst>
            </p:cNvPr>
            <p:cNvCxnSpPr/>
            <p:nvPr/>
          </p:nvCxnSpPr>
          <p:spPr>
            <a:xfrm>
              <a:off x="477456" y="4236334"/>
              <a:ext cx="5903088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1627BCD4-4215-4C8A-99FB-EF7441C95907}"/>
                </a:ext>
              </a:extLst>
            </p:cNvPr>
            <p:cNvSpPr txBox="1"/>
            <p:nvPr/>
          </p:nvSpPr>
          <p:spPr>
            <a:xfrm>
              <a:off x="477456" y="4313477"/>
              <a:ext cx="972273" cy="3770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Most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D68AF376-0CA5-43E0-B60A-C075DD53592F}"/>
                </a:ext>
              </a:extLst>
            </p:cNvPr>
            <p:cNvSpPr txBox="1"/>
            <p:nvPr/>
          </p:nvSpPr>
          <p:spPr>
            <a:xfrm>
              <a:off x="5408271" y="4303832"/>
              <a:ext cx="972273" cy="3770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2000" b="1" dirty="0">
                  <a:latin typeface="Century Gothic" panose="020B0502020202020204" pitchFamily="34" charset="0"/>
                </a:rPr>
                <a:t>Fewest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373C794-8769-4D8B-9F1E-2A6CBF03A49B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Work out how many counters are in each of these five fractions.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them in order from the most counters to the fewest.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9E1538-CE8E-4F5F-B895-B1DE0A682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766760"/>
              </p:ext>
            </p:extLst>
          </p:nvPr>
        </p:nvGraphicFramePr>
        <p:xfrm>
          <a:off x="1095593" y="4356762"/>
          <a:ext cx="72729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90">
                  <a:extLst>
                    <a:ext uri="{9D8B030D-6E8A-4147-A177-3AD203B41FA5}">
                      <a16:colId xmlns:a16="http://schemas.microsoft.com/office/drawing/2014/main" val="3559718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49017379"/>
                    </a:ext>
                  </a:extLst>
                </a:gridCol>
              </a:tblGrid>
              <a:tr h="2378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of 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442125"/>
                  </a:ext>
                </a:extLst>
              </a:tr>
              <a:tr h="2378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28715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A471212-760F-4195-A852-DC305476C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10478"/>
              </p:ext>
            </p:extLst>
          </p:nvPr>
        </p:nvGraphicFramePr>
        <p:xfrm>
          <a:off x="5617175" y="4356762"/>
          <a:ext cx="72729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90">
                  <a:extLst>
                    <a:ext uri="{9D8B030D-6E8A-4147-A177-3AD203B41FA5}">
                      <a16:colId xmlns:a16="http://schemas.microsoft.com/office/drawing/2014/main" val="3559718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49017379"/>
                    </a:ext>
                  </a:extLst>
                </a:gridCol>
              </a:tblGrid>
              <a:tr h="2378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of 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442125"/>
                  </a:ext>
                </a:extLst>
              </a:tr>
              <a:tr h="2378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28715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A8BFB28-92BA-4C9B-8529-FBC504EED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555169"/>
              </p:ext>
            </p:extLst>
          </p:nvPr>
        </p:nvGraphicFramePr>
        <p:xfrm>
          <a:off x="2437217" y="4356762"/>
          <a:ext cx="72729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90">
                  <a:extLst>
                    <a:ext uri="{9D8B030D-6E8A-4147-A177-3AD203B41FA5}">
                      <a16:colId xmlns:a16="http://schemas.microsoft.com/office/drawing/2014/main" val="3559718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49017379"/>
                    </a:ext>
                  </a:extLst>
                </a:gridCol>
              </a:tblGrid>
              <a:tr h="2378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of 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442125"/>
                  </a:ext>
                </a:extLst>
              </a:tr>
              <a:tr h="23785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287158"/>
                  </a:ext>
                </a:extLst>
              </a:tr>
            </a:tbl>
          </a:graphicData>
        </a:graphic>
      </p:graphicFrame>
      <p:grpSp>
        <p:nvGrpSpPr>
          <p:cNvPr id="69" name="Group 68">
            <a:extLst>
              <a:ext uri="{FF2B5EF4-FFF2-40B4-BE49-F238E27FC236}">
                <a16:creationId xmlns:a16="http://schemas.microsoft.com/office/drawing/2014/main" id="{5FB69B35-D6C6-4283-B84D-54EC8DC69317}"/>
              </a:ext>
            </a:extLst>
          </p:cNvPr>
          <p:cNvGrpSpPr/>
          <p:nvPr/>
        </p:nvGrpSpPr>
        <p:grpSpPr>
          <a:xfrm>
            <a:off x="647120" y="5263442"/>
            <a:ext cx="7849760" cy="481963"/>
            <a:chOff x="477456" y="4236334"/>
            <a:chExt cx="5903088" cy="454232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9A2011F-1C96-4452-8052-BD0894882F90}"/>
                </a:ext>
              </a:extLst>
            </p:cNvPr>
            <p:cNvCxnSpPr/>
            <p:nvPr/>
          </p:nvCxnSpPr>
          <p:spPr>
            <a:xfrm>
              <a:off x="477456" y="4236334"/>
              <a:ext cx="5903088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72A2352-2510-49A0-8D5A-78F677D3051D}"/>
                </a:ext>
              </a:extLst>
            </p:cNvPr>
            <p:cNvSpPr txBox="1"/>
            <p:nvPr/>
          </p:nvSpPr>
          <p:spPr>
            <a:xfrm>
              <a:off x="477456" y="4313477"/>
              <a:ext cx="972273" cy="3770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Most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9F7311F-58DA-4B3E-8E9E-41E22A268425}"/>
                </a:ext>
              </a:extLst>
            </p:cNvPr>
            <p:cNvSpPr txBox="1"/>
            <p:nvPr/>
          </p:nvSpPr>
          <p:spPr>
            <a:xfrm>
              <a:off x="5408271" y="4303832"/>
              <a:ext cx="972273" cy="3770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2000" b="1" dirty="0">
                  <a:latin typeface="Century Gothic" panose="020B0502020202020204" pitchFamily="34" charset="0"/>
                </a:rPr>
                <a:t>Fewest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D30178-B5C4-463C-82B9-0940C27CCA99}"/>
              </a:ext>
            </a:extLst>
          </p:cNvPr>
          <p:cNvSpPr/>
          <p:nvPr/>
        </p:nvSpPr>
        <p:spPr>
          <a:xfrm>
            <a:off x="5433479" y="2823447"/>
            <a:ext cx="1087866" cy="36468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92CDE7BA-2DA5-4833-9122-42132D7D1A4C}"/>
              </a:ext>
            </a:extLst>
          </p:cNvPr>
          <p:cNvSpPr/>
          <p:nvPr/>
        </p:nvSpPr>
        <p:spPr>
          <a:xfrm>
            <a:off x="1102506" y="2080181"/>
            <a:ext cx="345600" cy="2232739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CFA50C-C970-4DBA-9935-66582DB20946}"/>
              </a:ext>
            </a:extLst>
          </p:cNvPr>
          <p:cNvSpPr/>
          <p:nvPr/>
        </p:nvSpPr>
        <p:spPr>
          <a:xfrm>
            <a:off x="3778841" y="2974070"/>
            <a:ext cx="1224000" cy="118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642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 quarter of 16 counters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9080E7E-1F10-4186-AB7E-4C07F909E92B}"/>
              </a:ext>
            </a:extLst>
          </p:cNvPr>
          <p:cNvSpPr/>
          <p:nvPr/>
        </p:nvSpPr>
        <p:spPr>
          <a:xfrm>
            <a:off x="6958800" y="2974070"/>
            <a:ext cx="1224000" cy="118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29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 third of 6 counters</a:t>
            </a: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4AE48A5-DD1C-4175-907C-A1AC842ECF2B}"/>
              </a:ext>
            </a:extLst>
          </p:cNvPr>
          <p:cNvGrpSpPr/>
          <p:nvPr/>
        </p:nvGrpSpPr>
        <p:grpSpPr>
          <a:xfrm>
            <a:off x="5479912" y="2880983"/>
            <a:ext cx="997243" cy="1374175"/>
            <a:chOff x="960539" y="2880983"/>
            <a:chExt cx="997243" cy="1374175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9C214585-BA74-4934-84CA-2A058F469440}"/>
                </a:ext>
              </a:extLst>
            </p:cNvPr>
            <p:cNvGrpSpPr/>
            <p:nvPr/>
          </p:nvGrpSpPr>
          <p:grpSpPr>
            <a:xfrm>
              <a:off x="960539" y="2880983"/>
              <a:ext cx="997243" cy="255516"/>
              <a:chOff x="2182836" y="3337527"/>
              <a:chExt cx="997243" cy="25551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16D5A67-E153-4E90-973B-29D026F941CD}"/>
                  </a:ext>
                </a:extLst>
              </p:cNvPr>
              <p:cNvSpPr/>
              <p:nvPr/>
            </p:nvSpPr>
            <p:spPr>
              <a:xfrm>
                <a:off x="2182836" y="3337527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9F0FFCF-0FC3-4A9E-B137-3CF594FE30DB}"/>
                  </a:ext>
                </a:extLst>
              </p:cNvPr>
              <p:cNvSpPr/>
              <p:nvPr/>
            </p:nvSpPr>
            <p:spPr>
              <a:xfrm>
                <a:off x="2553699" y="3337527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846A8A8-3A9A-43F7-B18B-F32F7C95D08C}"/>
                  </a:ext>
                </a:extLst>
              </p:cNvPr>
              <p:cNvSpPr/>
              <p:nvPr/>
            </p:nvSpPr>
            <p:spPr>
              <a:xfrm>
                <a:off x="2924563" y="3337527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B75B0B33-E49D-4CF0-A44B-67266A534336}"/>
                </a:ext>
              </a:extLst>
            </p:cNvPr>
            <p:cNvGrpSpPr/>
            <p:nvPr/>
          </p:nvGrpSpPr>
          <p:grpSpPr>
            <a:xfrm>
              <a:off x="960539" y="3253869"/>
              <a:ext cx="997243" cy="255516"/>
              <a:chOff x="2182836" y="3708391"/>
              <a:chExt cx="997243" cy="255516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94E77D3-49C5-4B19-9897-C52CF8F45971}"/>
                  </a:ext>
                </a:extLst>
              </p:cNvPr>
              <p:cNvSpPr/>
              <p:nvPr/>
            </p:nvSpPr>
            <p:spPr>
              <a:xfrm>
                <a:off x="2182836" y="3708391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F8E8F01-41E6-4C18-8B58-82A6A681BF86}"/>
                  </a:ext>
                </a:extLst>
              </p:cNvPr>
              <p:cNvSpPr/>
              <p:nvPr/>
            </p:nvSpPr>
            <p:spPr>
              <a:xfrm>
                <a:off x="2553699" y="3708391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4A9BA96-F022-4283-8DF7-C192C78444EA}"/>
                  </a:ext>
                </a:extLst>
              </p:cNvPr>
              <p:cNvSpPr/>
              <p:nvPr/>
            </p:nvSpPr>
            <p:spPr>
              <a:xfrm>
                <a:off x="2924563" y="3708391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270724C2-7E04-452B-B65A-482DB78A2454}"/>
                </a:ext>
              </a:extLst>
            </p:cNvPr>
            <p:cNvGrpSpPr/>
            <p:nvPr/>
          </p:nvGrpSpPr>
          <p:grpSpPr>
            <a:xfrm>
              <a:off x="960539" y="3626755"/>
              <a:ext cx="997243" cy="255516"/>
              <a:chOff x="2182836" y="4079254"/>
              <a:chExt cx="997243" cy="25551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F91A44E-1870-4162-9E6A-332BD251A74C}"/>
                  </a:ext>
                </a:extLst>
              </p:cNvPr>
              <p:cNvSpPr/>
              <p:nvPr/>
            </p:nvSpPr>
            <p:spPr>
              <a:xfrm>
                <a:off x="2182836" y="4079254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4E3FD39-E7AE-4C4E-A1C2-E38ADF9E6379}"/>
                  </a:ext>
                </a:extLst>
              </p:cNvPr>
              <p:cNvSpPr/>
              <p:nvPr/>
            </p:nvSpPr>
            <p:spPr>
              <a:xfrm>
                <a:off x="2553699" y="4079254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7FA38A3-99DD-4453-ADEF-5FB6D5D892CB}"/>
                  </a:ext>
                </a:extLst>
              </p:cNvPr>
              <p:cNvSpPr/>
              <p:nvPr/>
            </p:nvSpPr>
            <p:spPr>
              <a:xfrm>
                <a:off x="2924563" y="4079254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C48F1976-E519-41FB-AECB-FB137BD9B307}"/>
                </a:ext>
              </a:extLst>
            </p:cNvPr>
            <p:cNvGrpSpPr/>
            <p:nvPr/>
          </p:nvGrpSpPr>
          <p:grpSpPr>
            <a:xfrm>
              <a:off x="960539" y="3999642"/>
              <a:ext cx="997243" cy="255516"/>
              <a:chOff x="2182836" y="4450118"/>
              <a:chExt cx="997243" cy="25551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663E176-DA71-4A9B-8E72-6F943DB7BEE5}"/>
                  </a:ext>
                </a:extLst>
              </p:cNvPr>
              <p:cNvSpPr/>
              <p:nvPr/>
            </p:nvSpPr>
            <p:spPr>
              <a:xfrm>
                <a:off x="2182836" y="4450118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1962B53-EAE6-4537-98E8-370F6444C0F9}"/>
                  </a:ext>
                </a:extLst>
              </p:cNvPr>
              <p:cNvSpPr/>
              <p:nvPr/>
            </p:nvSpPr>
            <p:spPr>
              <a:xfrm>
                <a:off x="2553699" y="4450118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A3658E4-BC77-439A-82D5-D5FADC9846AF}"/>
                  </a:ext>
                </a:extLst>
              </p:cNvPr>
              <p:cNvSpPr/>
              <p:nvPr/>
            </p:nvSpPr>
            <p:spPr>
              <a:xfrm>
                <a:off x="2924563" y="4450118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75469A6-6E87-40B8-80FB-C110C01F006C}"/>
              </a:ext>
            </a:extLst>
          </p:cNvPr>
          <p:cNvGrpSpPr/>
          <p:nvPr/>
        </p:nvGrpSpPr>
        <p:grpSpPr>
          <a:xfrm>
            <a:off x="1146048" y="2135211"/>
            <a:ext cx="626380" cy="2119947"/>
            <a:chOff x="4444241" y="2135211"/>
            <a:chExt cx="626380" cy="2119947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9C4F79F8-3585-4462-B73C-6C3697FAB5D5}"/>
                </a:ext>
              </a:extLst>
            </p:cNvPr>
            <p:cNvSpPr/>
            <p:nvPr/>
          </p:nvSpPr>
          <p:spPr>
            <a:xfrm>
              <a:off x="4444241" y="2880983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921CF443-1D39-4E43-A61C-1F458190EB55}"/>
                </a:ext>
              </a:extLst>
            </p:cNvPr>
            <p:cNvSpPr/>
            <p:nvPr/>
          </p:nvSpPr>
          <p:spPr>
            <a:xfrm>
              <a:off x="4815105" y="2880983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B2F61CD-CA18-426C-820D-0525F7A5C3F8}"/>
                </a:ext>
              </a:extLst>
            </p:cNvPr>
            <p:cNvSpPr/>
            <p:nvPr/>
          </p:nvSpPr>
          <p:spPr>
            <a:xfrm>
              <a:off x="4444241" y="3253869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8D88376C-7FE0-49AF-8F83-8C1E609AD652}"/>
                </a:ext>
              </a:extLst>
            </p:cNvPr>
            <p:cNvSpPr/>
            <p:nvPr/>
          </p:nvSpPr>
          <p:spPr>
            <a:xfrm>
              <a:off x="4815105" y="3253869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D4B870A5-6247-4D0A-A70D-D26D15656684}"/>
                </a:ext>
              </a:extLst>
            </p:cNvPr>
            <p:cNvSpPr/>
            <p:nvPr/>
          </p:nvSpPr>
          <p:spPr>
            <a:xfrm>
              <a:off x="4444241" y="3626755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498DB906-6768-432D-A8D8-FF905AE75292}"/>
                </a:ext>
              </a:extLst>
            </p:cNvPr>
            <p:cNvSpPr/>
            <p:nvPr/>
          </p:nvSpPr>
          <p:spPr>
            <a:xfrm>
              <a:off x="4815105" y="3626755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EABABA47-A060-450D-8EF3-A0C77069355B}"/>
                </a:ext>
              </a:extLst>
            </p:cNvPr>
            <p:cNvSpPr/>
            <p:nvPr/>
          </p:nvSpPr>
          <p:spPr>
            <a:xfrm>
              <a:off x="4444241" y="3999642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4C62670-C5B0-4081-9B72-EBED6E55F356}"/>
                </a:ext>
              </a:extLst>
            </p:cNvPr>
            <p:cNvSpPr/>
            <p:nvPr/>
          </p:nvSpPr>
          <p:spPr>
            <a:xfrm>
              <a:off x="4815105" y="3999642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2E0314E9-DB22-4721-89FA-1D7A6768AAAB}"/>
                </a:ext>
              </a:extLst>
            </p:cNvPr>
            <p:cNvSpPr/>
            <p:nvPr/>
          </p:nvSpPr>
          <p:spPr>
            <a:xfrm>
              <a:off x="4444241" y="2135211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421D66D-FBCE-4033-AF61-92CDDFBA68FC}"/>
                </a:ext>
              </a:extLst>
            </p:cNvPr>
            <p:cNvSpPr/>
            <p:nvPr/>
          </p:nvSpPr>
          <p:spPr>
            <a:xfrm>
              <a:off x="4815105" y="2135211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D019649-5BD8-4A62-A22E-63E706B19703}"/>
                </a:ext>
              </a:extLst>
            </p:cNvPr>
            <p:cNvSpPr/>
            <p:nvPr/>
          </p:nvSpPr>
          <p:spPr>
            <a:xfrm>
              <a:off x="4444241" y="2508097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C3C4756-1049-4DB4-A936-12F8D76E8216}"/>
                </a:ext>
              </a:extLst>
            </p:cNvPr>
            <p:cNvSpPr/>
            <p:nvPr/>
          </p:nvSpPr>
          <p:spPr>
            <a:xfrm>
              <a:off x="4815105" y="2508097"/>
              <a:ext cx="255516" cy="2555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300B7B6-B7B7-428C-94A1-29108FC0FBE3}"/>
              </a:ext>
            </a:extLst>
          </p:cNvPr>
          <p:cNvGrpSpPr/>
          <p:nvPr/>
        </p:nvGrpSpPr>
        <p:grpSpPr>
          <a:xfrm>
            <a:off x="2301877" y="2508097"/>
            <a:ext cx="997243" cy="1747061"/>
            <a:chOff x="7186297" y="2508097"/>
            <a:chExt cx="997243" cy="1747061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B712C996-2DB8-475F-967C-77FDCAF0707B}"/>
                </a:ext>
              </a:extLst>
            </p:cNvPr>
            <p:cNvSpPr/>
            <p:nvPr/>
          </p:nvSpPr>
          <p:spPr>
            <a:xfrm>
              <a:off x="7186297" y="2880983"/>
              <a:ext cx="255516" cy="2555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19BBAE67-71B9-4785-9496-4E5373D50415}"/>
                </a:ext>
              </a:extLst>
            </p:cNvPr>
            <p:cNvSpPr/>
            <p:nvPr/>
          </p:nvSpPr>
          <p:spPr>
            <a:xfrm>
              <a:off x="7557160" y="2880983"/>
              <a:ext cx="255516" cy="2555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9CA67383-4B92-4748-AC84-9ED9CD06D8F0}"/>
                </a:ext>
              </a:extLst>
            </p:cNvPr>
            <p:cNvSpPr/>
            <p:nvPr/>
          </p:nvSpPr>
          <p:spPr>
            <a:xfrm>
              <a:off x="7186297" y="3253869"/>
              <a:ext cx="255516" cy="2555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27BBCDB7-3F59-4785-B4E0-87FF9A8CE552}"/>
                </a:ext>
              </a:extLst>
            </p:cNvPr>
            <p:cNvSpPr/>
            <p:nvPr/>
          </p:nvSpPr>
          <p:spPr>
            <a:xfrm>
              <a:off x="7557160" y="3253869"/>
              <a:ext cx="255516" cy="2555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9263D737-FAEA-4FE4-82AA-B8662D97C4FF}"/>
                </a:ext>
              </a:extLst>
            </p:cNvPr>
            <p:cNvSpPr/>
            <p:nvPr/>
          </p:nvSpPr>
          <p:spPr>
            <a:xfrm>
              <a:off x="7186297" y="3626755"/>
              <a:ext cx="255516" cy="2555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C14E671F-A89F-48DF-9774-37CE97441ADE}"/>
                </a:ext>
              </a:extLst>
            </p:cNvPr>
            <p:cNvSpPr/>
            <p:nvPr/>
          </p:nvSpPr>
          <p:spPr>
            <a:xfrm>
              <a:off x="7557160" y="3626755"/>
              <a:ext cx="255516" cy="2555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FF12FA13-CA54-4585-9C4A-55E4E0139ACB}"/>
                </a:ext>
              </a:extLst>
            </p:cNvPr>
            <p:cNvSpPr/>
            <p:nvPr/>
          </p:nvSpPr>
          <p:spPr>
            <a:xfrm>
              <a:off x="7186297" y="3999642"/>
              <a:ext cx="255516" cy="2555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FF652F17-BFA7-4EBE-A687-8F7BE8075D1B}"/>
                </a:ext>
              </a:extLst>
            </p:cNvPr>
            <p:cNvSpPr/>
            <p:nvPr/>
          </p:nvSpPr>
          <p:spPr>
            <a:xfrm>
              <a:off x="7557160" y="3999642"/>
              <a:ext cx="255516" cy="2555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AAE53BE-40C3-4F70-B4D9-AD971107F13E}"/>
                </a:ext>
              </a:extLst>
            </p:cNvPr>
            <p:cNvSpPr/>
            <p:nvPr/>
          </p:nvSpPr>
          <p:spPr>
            <a:xfrm>
              <a:off x="7186297" y="2508097"/>
              <a:ext cx="255516" cy="2555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F3A9098-F38E-4A5E-A585-95FD757A1EDC}"/>
                </a:ext>
              </a:extLst>
            </p:cNvPr>
            <p:cNvSpPr/>
            <p:nvPr/>
          </p:nvSpPr>
          <p:spPr>
            <a:xfrm>
              <a:off x="7557160" y="2508097"/>
              <a:ext cx="255516" cy="2555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88BCF2E3-5DF2-42E6-80D3-B4DBD20D5250}"/>
                </a:ext>
              </a:extLst>
            </p:cNvPr>
            <p:cNvGrpSpPr/>
            <p:nvPr/>
          </p:nvGrpSpPr>
          <p:grpSpPr>
            <a:xfrm>
              <a:off x="7928024" y="2508097"/>
              <a:ext cx="255516" cy="1747061"/>
              <a:chOff x="7928024" y="2508097"/>
              <a:chExt cx="255516" cy="1747061"/>
            </a:xfrm>
          </p:grpSpPr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B3D78A52-B6D8-49DA-8701-81417E468DCB}"/>
                  </a:ext>
                </a:extLst>
              </p:cNvPr>
              <p:cNvSpPr/>
              <p:nvPr/>
            </p:nvSpPr>
            <p:spPr>
              <a:xfrm>
                <a:off x="7928024" y="2880983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5D438BDD-ED3C-4540-BC63-1E7A0A52A263}"/>
                  </a:ext>
                </a:extLst>
              </p:cNvPr>
              <p:cNvSpPr/>
              <p:nvPr/>
            </p:nvSpPr>
            <p:spPr>
              <a:xfrm>
                <a:off x="7928024" y="3253869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03AACE3E-C9E0-4096-ACDD-FCD8796F20BE}"/>
                  </a:ext>
                </a:extLst>
              </p:cNvPr>
              <p:cNvSpPr/>
              <p:nvPr/>
            </p:nvSpPr>
            <p:spPr>
              <a:xfrm>
                <a:off x="7928024" y="3626755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E2C4E1C9-3FE3-4330-822C-9521BFA30749}"/>
                  </a:ext>
                </a:extLst>
              </p:cNvPr>
              <p:cNvSpPr/>
              <p:nvPr/>
            </p:nvSpPr>
            <p:spPr>
              <a:xfrm>
                <a:off x="7928024" y="3999642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76867FF-96E8-49A6-A972-D73CEF3EF5C5}"/>
                  </a:ext>
                </a:extLst>
              </p:cNvPr>
              <p:cNvSpPr/>
              <p:nvPr/>
            </p:nvSpPr>
            <p:spPr>
              <a:xfrm>
                <a:off x="7928024" y="2508097"/>
                <a:ext cx="255516" cy="255516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15FF7C7D-E639-4595-893A-725BAF0662D9}"/>
              </a:ext>
            </a:extLst>
          </p:cNvPr>
          <p:cNvSpPr/>
          <p:nvPr/>
        </p:nvSpPr>
        <p:spPr>
          <a:xfrm>
            <a:off x="2255625" y="2452684"/>
            <a:ext cx="345600" cy="1860236"/>
          </a:xfrm>
          <a:prstGeom prst="roundRect">
            <a:avLst/>
          </a:prstGeom>
          <a:noFill/>
          <a:ln w="28575">
            <a:solidFill>
              <a:srgbClr val="AC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1AB52F4-0BD6-499F-8E6E-C7BE139DEFF7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49248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picture to fill in the fraction.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CA8AB544-BA87-46CC-9AC6-0D522D1AC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362379"/>
              </p:ext>
            </p:extLst>
          </p:nvPr>
        </p:nvGraphicFramePr>
        <p:xfrm>
          <a:off x="3243156" y="4479352"/>
          <a:ext cx="2657688" cy="1120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63">
                  <a:extLst>
                    <a:ext uri="{9D8B030D-6E8A-4147-A177-3AD203B41FA5}">
                      <a16:colId xmlns:a16="http://schemas.microsoft.com/office/drawing/2014/main" val="2587724421"/>
                    </a:ext>
                  </a:extLst>
                </a:gridCol>
                <a:gridCol w="580659">
                  <a:extLst>
                    <a:ext uri="{9D8B030D-6E8A-4147-A177-3AD203B41FA5}">
                      <a16:colId xmlns:a16="http://schemas.microsoft.com/office/drawing/2014/main" val="1418401574"/>
                    </a:ext>
                  </a:extLst>
                </a:gridCol>
                <a:gridCol w="1844766">
                  <a:extLst>
                    <a:ext uri="{9D8B030D-6E8A-4147-A177-3AD203B41FA5}">
                      <a16:colId xmlns:a16="http://schemas.microsoft.com/office/drawing/2014/main" val="3090226259"/>
                    </a:ext>
                  </a:extLst>
                </a:gridCol>
              </a:tblGrid>
              <a:tr h="464528">
                <a:tc rowSpan="3"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of 27 = 9</a:t>
                      </a:r>
                    </a:p>
                  </a:txBody>
                  <a:tcPr marL="100584" marR="100584" marT="50292" marB="5029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051180"/>
                  </a:ext>
                </a:extLst>
              </a:tr>
              <a:tr h="75486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393614"/>
                  </a:ext>
                </a:extLst>
              </a:tr>
              <a:tr h="580659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17072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73FC2EC-C229-4696-875B-817E9A086D85}"/>
              </a:ext>
            </a:extLst>
          </p:cNvPr>
          <p:cNvGrpSpPr/>
          <p:nvPr/>
        </p:nvGrpSpPr>
        <p:grpSpPr>
          <a:xfrm>
            <a:off x="1347670" y="2131032"/>
            <a:ext cx="6448660" cy="1861333"/>
            <a:chOff x="1347670" y="1899920"/>
            <a:chExt cx="6448660" cy="186133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CB8196D-5B80-4D45-864A-5364BB7BFE73}"/>
                </a:ext>
              </a:extLst>
            </p:cNvPr>
            <p:cNvGrpSpPr/>
            <p:nvPr/>
          </p:nvGrpSpPr>
          <p:grpSpPr>
            <a:xfrm>
              <a:off x="1477379" y="1899920"/>
              <a:ext cx="6189245" cy="1861333"/>
              <a:chOff x="518302" y="840882"/>
              <a:chExt cx="2608661" cy="78452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C75292A-4E17-496D-B12E-CCFDF711676A}"/>
                  </a:ext>
                </a:extLst>
              </p:cNvPr>
              <p:cNvGrpSpPr/>
              <p:nvPr/>
            </p:nvGrpSpPr>
            <p:grpSpPr>
              <a:xfrm>
                <a:off x="518302" y="840882"/>
                <a:ext cx="2608661" cy="180000"/>
                <a:chOff x="584342" y="739282"/>
                <a:chExt cx="2608661" cy="180000"/>
              </a:xfrm>
            </p:grpSpPr>
            <p:sp>
              <p:nvSpPr>
                <p:cNvPr id="72" name="Star: 5 Points 71">
                  <a:extLst>
                    <a:ext uri="{FF2B5EF4-FFF2-40B4-BE49-F238E27FC236}">
                      <a16:creationId xmlns:a16="http://schemas.microsoft.com/office/drawing/2014/main" id="{DE727E6D-5BAE-44FA-AE36-BCECAA7A53E5}"/>
                    </a:ext>
                  </a:extLst>
                </p:cNvPr>
                <p:cNvSpPr/>
                <p:nvPr/>
              </p:nvSpPr>
              <p:spPr>
                <a:xfrm>
                  <a:off x="584342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" name="Star: 5 Points 72">
                  <a:extLst>
                    <a:ext uri="{FF2B5EF4-FFF2-40B4-BE49-F238E27FC236}">
                      <a16:creationId xmlns:a16="http://schemas.microsoft.com/office/drawing/2014/main" id="{30DEF07F-2BA5-4F4C-A38E-5FB9D1C4A5D4}"/>
                    </a:ext>
                  </a:extLst>
                </p:cNvPr>
                <p:cNvSpPr/>
                <p:nvPr/>
              </p:nvSpPr>
              <p:spPr>
                <a:xfrm>
                  <a:off x="887925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" name="Star: 5 Points 73">
                  <a:extLst>
                    <a:ext uri="{FF2B5EF4-FFF2-40B4-BE49-F238E27FC236}">
                      <a16:creationId xmlns:a16="http://schemas.microsoft.com/office/drawing/2014/main" id="{2FA2C964-88A7-46BB-904D-60D68F513669}"/>
                    </a:ext>
                  </a:extLst>
                </p:cNvPr>
                <p:cNvSpPr/>
                <p:nvPr/>
              </p:nvSpPr>
              <p:spPr>
                <a:xfrm>
                  <a:off x="1191508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" name="Star: 5 Points 74">
                  <a:extLst>
                    <a:ext uri="{FF2B5EF4-FFF2-40B4-BE49-F238E27FC236}">
                      <a16:creationId xmlns:a16="http://schemas.microsoft.com/office/drawing/2014/main" id="{F3CAC8C5-DD7D-4660-81C6-9BED581E4FD3}"/>
                    </a:ext>
                  </a:extLst>
                </p:cNvPr>
                <p:cNvSpPr/>
                <p:nvPr/>
              </p:nvSpPr>
              <p:spPr>
                <a:xfrm>
                  <a:off x="2709423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" name="Star: 5 Points 75">
                  <a:extLst>
                    <a:ext uri="{FF2B5EF4-FFF2-40B4-BE49-F238E27FC236}">
                      <a16:creationId xmlns:a16="http://schemas.microsoft.com/office/drawing/2014/main" id="{8A3F29E9-3C84-409C-90F3-28D219EFEC9D}"/>
                    </a:ext>
                  </a:extLst>
                </p:cNvPr>
                <p:cNvSpPr/>
                <p:nvPr/>
              </p:nvSpPr>
              <p:spPr>
                <a:xfrm>
                  <a:off x="1495091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" name="Star: 5 Points 76">
                  <a:extLst>
                    <a:ext uri="{FF2B5EF4-FFF2-40B4-BE49-F238E27FC236}">
                      <a16:creationId xmlns:a16="http://schemas.microsoft.com/office/drawing/2014/main" id="{451E058C-74C3-427A-9B1E-EF466E11988E}"/>
                    </a:ext>
                  </a:extLst>
                </p:cNvPr>
                <p:cNvSpPr/>
                <p:nvPr/>
              </p:nvSpPr>
              <p:spPr>
                <a:xfrm>
                  <a:off x="3013003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8" name="Star: 5 Points 77">
                  <a:extLst>
                    <a:ext uri="{FF2B5EF4-FFF2-40B4-BE49-F238E27FC236}">
                      <a16:creationId xmlns:a16="http://schemas.microsoft.com/office/drawing/2014/main" id="{8390F7BD-84F7-4329-BBCF-E8DABA7E8BF6}"/>
                    </a:ext>
                  </a:extLst>
                </p:cNvPr>
                <p:cNvSpPr/>
                <p:nvPr/>
              </p:nvSpPr>
              <p:spPr>
                <a:xfrm>
                  <a:off x="2405840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9" name="Star: 5 Points 78">
                  <a:extLst>
                    <a:ext uri="{FF2B5EF4-FFF2-40B4-BE49-F238E27FC236}">
                      <a16:creationId xmlns:a16="http://schemas.microsoft.com/office/drawing/2014/main" id="{0A384C87-C3A8-4CF9-B74F-1D83B6388D7B}"/>
                    </a:ext>
                  </a:extLst>
                </p:cNvPr>
                <p:cNvSpPr/>
                <p:nvPr/>
              </p:nvSpPr>
              <p:spPr>
                <a:xfrm>
                  <a:off x="1798674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0" name="Star: 5 Points 79">
                  <a:extLst>
                    <a:ext uri="{FF2B5EF4-FFF2-40B4-BE49-F238E27FC236}">
                      <a16:creationId xmlns:a16="http://schemas.microsoft.com/office/drawing/2014/main" id="{886E870A-E638-46E3-AF89-79D663496FF7}"/>
                    </a:ext>
                  </a:extLst>
                </p:cNvPr>
                <p:cNvSpPr/>
                <p:nvPr/>
              </p:nvSpPr>
              <p:spPr>
                <a:xfrm>
                  <a:off x="2102257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97B5CA3-6D19-4EBD-AF96-4EB7E9F12065}"/>
                  </a:ext>
                </a:extLst>
              </p:cNvPr>
              <p:cNvGrpSpPr/>
              <p:nvPr/>
            </p:nvGrpSpPr>
            <p:grpSpPr>
              <a:xfrm>
                <a:off x="518302" y="1143142"/>
                <a:ext cx="2608661" cy="180000"/>
                <a:chOff x="584342" y="739282"/>
                <a:chExt cx="2608661" cy="180000"/>
              </a:xfrm>
            </p:grpSpPr>
            <p:sp>
              <p:nvSpPr>
                <p:cNvPr id="63" name="Star: 5 Points 62">
                  <a:extLst>
                    <a:ext uri="{FF2B5EF4-FFF2-40B4-BE49-F238E27FC236}">
                      <a16:creationId xmlns:a16="http://schemas.microsoft.com/office/drawing/2014/main" id="{BF7A5D15-5DB5-4555-84DD-D009E1D5883F}"/>
                    </a:ext>
                  </a:extLst>
                </p:cNvPr>
                <p:cNvSpPr/>
                <p:nvPr/>
              </p:nvSpPr>
              <p:spPr>
                <a:xfrm>
                  <a:off x="584342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4" name="Star: 5 Points 63">
                  <a:extLst>
                    <a:ext uri="{FF2B5EF4-FFF2-40B4-BE49-F238E27FC236}">
                      <a16:creationId xmlns:a16="http://schemas.microsoft.com/office/drawing/2014/main" id="{894353B6-F54D-4622-8BF6-A9A02493FE5D}"/>
                    </a:ext>
                  </a:extLst>
                </p:cNvPr>
                <p:cNvSpPr/>
                <p:nvPr/>
              </p:nvSpPr>
              <p:spPr>
                <a:xfrm>
                  <a:off x="887925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" name="Star: 5 Points 64">
                  <a:extLst>
                    <a:ext uri="{FF2B5EF4-FFF2-40B4-BE49-F238E27FC236}">
                      <a16:creationId xmlns:a16="http://schemas.microsoft.com/office/drawing/2014/main" id="{2DF74294-C253-4431-A659-9153AD5AD729}"/>
                    </a:ext>
                  </a:extLst>
                </p:cNvPr>
                <p:cNvSpPr/>
                <p:nvPr/>
              </p:nvSpPr>
              <p:spPr>
                <a:xfrm>
                  <a:off x="1191508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" name="Star: 5 Points 65">
                  <a:extLst>
                    <a:ext uri="{FF2B5EF4-FFF2-40B4-BE49-F238E27FC236}">
                      <a16:creationId xmlns:a16="http://schemas.microsoft.com/office/drawing/2014/main" id="{9EEF7901-D9FB-4041-8B1F-4DA5D1C7C846}"/>
                    </a:ext>
                  </a:extLst>
                </p:cNvPr>
                <p:cNvSpPr/>
                <p:nvPr/>
              </p:nvSpPr>
              <p:spPr>
                <a:xfrm>
                  <a:off x="2709423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" name="Star: 5 Points 66">
                  <a:extLst>
                    <a:ext uri="{FF2B5EF4-FFF2-40B4-BE49-F238E27FC236}">
                      <a16:creationId xmlns:a16="http://schemas.microsoft.com/office/drawing/2014/main" id="{01C7CE34-C241-4CB5-8650-EC609D0A1568}"/>
                    </a:ext>
                  </a:extLst>
                </p:cNvPr>
                <p:cNvSpPr/>
                <p:nvPr/>
              </p:nvSpPr>
              <p:spPr>
                <a:xfrm>
                  <a:off x="1495091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" name="Star: 5 Points 67">
                  <a:extLst>
                    <a:ext uri="{FF2B5EF4-FFF2-40B4-BE49-F238E27FC236}">
                      <a16:creationId xmlns:a16="http://schemas.microsoft.com/office/drawing/2014/main" id="{D2CCC565-98EB-48A7-9C92-BBFBFC133588}"/>
                    </a:ext>
                  </a:extLst>
                </p:cNvPr>
                <p:cNvSpPr/>
                <p:nvPr/>
              </p:nvSpPr>
              <p:spPr>
                <a:xfrm>
                  <a:off x="3013003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9" name="Star: 5 Points 68">
                  <a:extLst>
                    <a:ext uri="{FF2B5EF4-FFF2-40B4-BE49-F238E27FC236}">
                      <a16:creationId xmlns:a16="http://schemas.microsoft.com/office/drawing/2014/main" id="{EDB8A3F9-5EE6-40D4-842D-519A9772C9AC}"/>
                    </a:ext>
                  </a:extLst>
                </p:cNvPr>
                <p:cNvSpPr/>
                <p:nvPr/>
              </p:nvSpPr>
              <p:spPr>
                <a:xfrm>
                  <a:off x="2405840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" name="Star: 5 Points 69">
                  <a:extLst>
                    <a:ext uri="{FF2B5EF4-FFF2-40B4-BE49-F238E27FC236}">
                      <a16:creationId xmlns:a16="http://schemas.microsoft.com/office/drawing/2014/main" id="{C1231219-B330-4BA8-9462-7542E67D3138}"/>
                    </a:ext>
                  </a:extLst>
                </p:cNvPr>
                <p:cNvSpPr/>
                <p:nvPr/>
              </p:nvSpPr>
              <p:spPr>
                <a:xfrm>
                  <a:off x="1798674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" name="Star: 5 Points 70">
                  <a:extLst>
                    <a:ext uri="{FF2B5EF4-FFF2-40B4-BE49-F238E27FC236}">
                      <a16:creationId xmlns:a16="http://schemas.microsoft.com/office/drawing/2014/main" id="{4DE66F93-B051-463D-92B2-14E8D0869D9A}"/>
                    </a:ext>
                  </a:extLst>
                </p:cNvPr>
                <p:cNvSpPr/>
                <p:nvPr/>
              </p:nvSpPr>
              <p:spPr>
                <a:xfrm>
                  <a:off x="2102257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D12952F-8883-4078-A4E3-C048BF38C9AC}"/>
                  </a:ext>
                </a:extLst>
              </p:cNvPr>
              <p:cNvGrpSpPr/>
              <p:nvPr/>
            </p:nvGrpSpPr>
            <p:grpSpPr>
              <a:xfrm>
                <a:off x="518302" y="1445402"/>
                <a:ext cx="2608661" cy="180000"/>
                <a:chOff x="584342" y="739282"/>
                <a:chExt cx="2608661" cy="180000"/>
              </a:xfrm>
            </p:grpSpPr>
            <p:sp>
              <p:nvSpPr>
                <p:cNvPr id="54" name="Star: 5 Points 53">
                  <a:extLst>
                    <a:ext uri="{FF2B5EF4-FFF2-40B4-BE49-F238E27FC236}">
                      <a16:creationId xmlns:a16="http://schemas.microsoft.com/office/drawing/2014/main" id="{6151C93D-3784-4141-82D7-F518C0442A43}"/>
                    </a:ext>
                  </a:extLst>
                </p:cNvPr>
                <p:cNvSpPr/>
                <p:nvPr/>
              </p:nvSpPr>
              <p:spPr>
                <a:xfrm>
                  <a:off x="584342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" name="Star: 5 Points 54">
                  <a:extLst>
                    <a:ext uri="{FF2B5EF4-FFF2-40B4-BE49-F238E27FC236}">
                      <a16:creationId xmlns:a16="http://schemas.microsoft.com/office/drawing/2014/main" id="{7C16A06B-5DA5-40D5-BD06-49363045053D}"/>
                    </a:ext>
                  </a:extLst>
                </p:cNvPr>
                <p:cNvSpPr/>
                <p:nvPr/>
              </p:nvSpPr>
              <p:spPr>
                <a:xfrm>
                  <a:off x="887925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" name="Star: 5 Points 55">
                  <a:extLst>
                    <a:ext uri="{FF2B5EF4-FFF2-40B4-BE49-F238E27FC236}">
                      <a16:creationId xmlns:a16="http://schemas.microsoft.com/office/drawing/2014/main" id="{64E159A7-1FEF-4E80-9DF5-0D89B23EF100}"/>
                    </a:ext>
                  </a:extLst>
                </p:cNvPr>
                <p:cNvSpPr/>
                <p:nvPr/>
              </p:nvSpPr>
              <p:spPr>
                <a:xfrm>
                  <a:off x="1191508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" name="Star: 5 Points 56">
                  <a:extLst>
                    <a:ext uri="{FF2B5EF4-FFF2-40B4-BE49-F238E27FC236}">
                      <a16:creationId xmlns:a16="http://schemas.microsoft.com/office/drawing/2014/main" id="{AD1E651E-447E-4EF7-BAD5-952A93154EA3}"/>
                    </a:ext>
                  </a:extLst>
                </p:cNvPr>
                <p:cNvSpPr/>
                <p:nvPr/>
              </p:nvSpPr>
              <p:spPr>
                <a:xfrm>
                  <a:off x="2709423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" name="Star: 5 Points 57">
                  <a:extLst>
                    <a:ext uri="{FF2B5EF4-FFF2-40B4-BE49-F238E27FC236}">
                      <a16:creationId xmlns:a16="http://schemas.microsoft.com/office/drawing/2014/main" id="{8D7D5EC9-909C-4A8C-9D1B-65A6288B25B4}"/>
                    </a:ext>
                  </a:extLst>
                </p:cNvPr>
                <p:cNvSpPr/>
                <p:nvPr/>
              </p:nvSpPr>
              <p:spPr>
                <a:xfrm>
                  <a:off x="1495091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9" name="Star: 5 Points 58">
                  <a:extLst>
                    <a:ext uri="{FF2B5EF4-FFF2-40B4-BE49-F238E27FC236}">
                      <a16:creationId xmlns:a16="http://schemas.microsoft.com/office/drawing/2014/main" id="{813DE5B2-0087-4102-950E-9BA3C1B6CEE0}"/>
                    </a:ext>
                  </a:extLst>
                </p:cNvPr>
                <p:cNvSpPr/>
                <p:nvPr/>
              </p:nvSpPr>
              <p:spPr>
                <a:xfrm>
                  <a:off x="3013003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" name="Star: 5 Points 59">
                  <a:extLst>
                    <a:ext uri="{FF2B5EF4-FFF2-40B4-BE49-F238E27FC236}">
                      <a16:creationId xmlns:a16="http://schemas.microsoft.com/office/drawing/2014/main" id="{764B027E-D126-43D6-B22A-9CB0A71B39ED}"/>
                    </a:ext>
                  </a:extLst>
                </p:cNvPr>
                <p:cNvSpPr/>
                <p:nvPr/>
              </p:nvSpPr>
              <p:spPr>
                <a:xfrm>
                  <a:off x="2405840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" name="Star: 5 Points 60">
                  <a:extLst>
                    <a:ext uri="{FF2B5EF4-FFF2-40B4-BE49-F238E27FC236}">
                      <a16:creationId xmlns:a16="http://schemas.microsoft.com/office/drawing/2014/main" id="{0359AB35-C9AA-49F1-B7BA-401A5DA2D5D9}"/>
                    </a:ext>
                  </a:extLst>
                </p:cNvPr>
                <p:cNvSpPr/>
                <p:nvPr/>
              </p:nvSpPr>
              <p:spPr>
                <a:xfrm>
                  <a:off x="1798674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" name="Star: 5 Points 61">
                  <a:extLst>
                    <a:ext uri="{FF2B5EF4-FFF2-40B4-BE49-F238E27FC236}">
                      <a16:creationId xmlns:a16="http://schemas.microsoft.com/office/drawing/2014/main" id="{2115F0C1-3CAE-4AD9-8F14-82F435DCD444}"/>
                    </a:ext>
                  </a:extLst>
                </p:cNvPr>
                <p:cNvSpPr/>
                <p:nvPr/>
              </p:nvSpPr>
              <p:spPr>
                <a:xfrm>
                  <a:off x="2102257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831929F-B256-455F-8874-8A89220ADF43}"/>
                </a:ext>
              </a:extLst>
            </p:cNvPr>
            <p:cNvSpPr/>
            <p:nvPr/>
          </p:nvSpPr>
          <p:spPr>
            <a:xfrm>
              <a:off x="1347670" y="2488935"/>
              <a:ext cx="6448660" cy="683302"/>
            </a:xfrm>
            <a:prstGeom prst="rect">
              <a:avLst/>
            </a:prstGeom>
            <a:noFill/>
            <a:ln w="28575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B937FCE-B24B-4218-AF35-9A65D21100A3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picture to fill in the fraction.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3FC2EC-C229-4696-875B-817E9A086D85}"/>
              </a:ext>
            </a:extLst>
          </p:cNvPr>
          <p:cNvGrpSpPr/>
          <p:nvPr/>
        </p:nvGrpSpPr>
        <p:grpSpPr>
          <a:xfrm>
            <a:off x="1347670" y="2131032"/>
            <a:ext cx="6448660" cy="1861333"/>
            <a:chOff x="1347670" y="1899920"/>
            <a:chExt cx="6448660" cy="186133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CB8196D-5B80-4D45-864A-5364BB7BFE73}"/>
                </a:ext>
              </a:extLst>
            </p:cNvPr>
            <p:cNvGrpSpPr/>
            <p:nvPr/>
          </p:nvGrpSpPr>
          <p:grpSpPr>
            <a:xfrm>
              <a:off x="1477379" y="1899920"/>
              <a:ext cx="6189245" cy="1861333"/>
              <a:chOff x="518302" y="840882"/>
              <a:chExt cx="2608661" cy="78452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C75292A-4E17-496D-B12E-CCFDF711676A}"/>
                  </a:ext>
                </a:extLst>
              </p:cNvPr>
              <p:cNvGrpSpPr/>
              <p:nvPr/>
            </p:nvGrpSpPr>
            <p:grpSpPr>
              <a:xfrm>
                <a:off x="518302" y="840882"/>
                <a:ext cx="2608661" cy="180000"/>
                <a:chOff x="584342" y="739282"/>
                <a:chExt cx="2608661" cy="180000"/>
              </a:xfrm>
            </p:grpSpPr>
            <p:sp>
              <p:nvSpPr>
                <p:cNvPr id="72" name="Star: 5 Points 71">
                  <a:extLst>
                    <a:ext uri="{FF2B5EF4-FFF2-40B4-BE49-F238E27FC236}">
                      <a16:creationId xmlns:a16="http://schemas.microsoft.com/office/drawing/2014/main" id="{DE727E6D-5BAE-44FA-AE36-BCECAA7A53E5}"/>
                    </a:ext>
                  </a:extLst>
                </p:cNvPr>
                <p:cNvSpPr/>
                <p:nvPr/>
              </p:nvSpPr>
              <p:spPr>
                <a:xfrm>
                  <a:off x="584342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" name="Star: 5 Points 72">
                  <a:extLst>
                    <a:ext uri="{FF2B5EF4-FFF2-40B4-BE49-F238E27FC236}">
                      <a16:creationId xmlns:a16="http://schemas.microsoft.com/office/drawing/2014/main" id="{30DEF07F-2BA5-4F4C-A38E-5FB9D1C4A5D4}"/>
                    </a:ext>
                  </a:extLst>
                </p:cNvPr>
                <p:cNvSpPr/>
                <p:nvPr/>
              </p:nvSpPr>
              <p:spPr>
                <a:xfrm>
                  <a:off x="887925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4" name="Star: 5 Points 73">
                  <a:extLst>
                    <a:ext uri="{FF2B5EF4-FFF2-40B4-BE49-F238E27FC236}">
                      <a16:creationId xmlns:a16="http://schemas.microsoft.com/office/drawing/2014/main" id="{2FA2C964-88A7-46BB-904D-60D68F513669}"/>
                    </a:ext>
                  </a:extLst>
                </p:cNvPr>
                <p:cNvSpPr/>
                <p:nvPr/>
              </p:nvSpPr>
              <p:spPr>
                <a:xfrm>
                  <a:off x="1191508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5" name="Star: 5 Points 74">
                  <a:extLst>
                    <a:ext uri="{FF2B5EF4-FFF2-40B4-BE49-F238E27FC236}">
                      <a16:creationId xmlns:a16="http://schemas.microsoft.com/office/drawing/2014/main" id="{F3CAC8C5-DD7D-4660-81C6-9BED581E4FD3}"/>
                    </a:ext>
                  </a:extLst>
                </p:cNvPr>
                <p:cNvSpPr/>
                <p:nvPr/>
              </p:nvSpPr>
              <p:spPr>
                <a:xfrm>
                  <a:off x="2709423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6" name="Star: 5 Points 75">
                  <a:extLst>
                    <a:ext uri="{FF2B5EF4-FFF2-40B4-BE49-F238E27FC236}">
                      <a16:creationId xmlns:a16="http://schemas.microsoft.com/office/drawing/2014/main" id="{8A3F29E9-3C84-409C-90F3-28D219EFEC9D}"/>
                    </a:ext>
                  </a:extLst>
                </p:cNvPr>
                <p:cNvSpPr/>
                <p:nvPr/>
              </p:nvSpPr>
              <p:spPr>
                <a:xfrm>
                  <a:off x="1495091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" name="Star: 5 Points 76">
                  <a:extLst>
                    <a:ext uri="{FF2B5EF4-FFF2-40B4-BE49-F238E27FC236}">
                      <a16:creationId xmlns:a16="http://schemas.microsoft.com/office/drawing/2014/main" id="{451E058C-74C3-427A-9B1E-EF466E11988E}"/>
                    </a:ext>
                  </a:extLst>
                </p:cNvPr>
                <p:cNvSpPr/>
                <p:nvPr/>
              </p:nvSpPr>
              <p:spPr>
                <a:xfrm>
                  <a:off x="3013003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8" name="Star: 5 Points 77">
                  <a:extLst>
                    <a:ext uri="{FF2B5EF4-FFF2-40B4-BE49-F238E27FC236}">
                      <a16:creationId xmlns:a16="http://schemas.microsoft.com/office/drawing/2014/main" id="{8390F7BD-84F7-4329-BBCF-E8DABA7E8BF6}"/>
                    </a:ext>
                  </a:extLst>
                </p:cNvPr>
                <p:cNvSpPr/>
                <p:nvPr/>
              </p:nvSpPr>
              <p:spPr>
                <a:xfrm>
                  <a:off x="2405840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9" name="Star: 5 Points 78">
                  <a:extLst>
                    <a:ext uri="{FF2B5EF4-FFF2-40B4-BE49-F238E27FC236}">
                      <a16:creationId xmlns:a16="http://schemas.microsoft.com/office/drawing/2014/main" id="{0A384C87-C3A8-4CF9-B74F-1D83B6388D7B}"/>
                    </a:ext>
                  </a:extLst>
                </p:cNvPr>
                <p:cNvSpPr/>
                <p:nvPr/>
              </p:nvSpPr>
              <p:spPr>
                <a:xfrm>
                  <a:off x="1798674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0" name="Star: 5 Points 79">
                  <a:extLst>
                    <a:ext uri="{FF2B5EF4-FFF2-40B4-BE49-F238E27FC236}">
                      <a16:creationId xmlns:a16="http://schemas.microsoft.com/office/drawing/2014/main" id="{886E870A-E638-46E3-AF89-79D663496FF7}"/>
                    </a:ext>
                  </a:extLst>
                </p:cNvPr>
                <p:cNvSpPr/>
                <p:nvPr/>
              </p:nvSpPr>
              <p:spPr>
                <a:xfrm>
                  <a:off x="2102257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97B5CA3-6D19-4EBD-AF96-4EB7E9F12065}"/>
                  </a:ext>
                </a:extLst>
              </p:cNvPr>
              <p:cNvGrpSpPr/>
              <p:nvPr/>
            </p:nvGrpSpPr>
            <p:grpSpPr>
              <a:xfrm>
                <a:off x="518302" y="1143142"/>
                <a:ext cx="2608661" cy="180000"/>
                <a:chOff x="584342" y="739282"/>
                <a:chExt cx="2608661" cy="180000"/>
              </a:xfrm>
            </p:grpSpPr>
            <p:sp>
              <p:nvSpPr>
                <p:cNvPr id="63" name="Star: 5 Points 62">
                  <a:extLst>
                    <a:ext uri="{FF2B5EF4-FFF2-40B4-BE49-F238E27FC236}">
                      <a16:creationId xmlns:a16="http://schemas.microsoft.com/office/drawing/2014/main" id="{BF7A5D15-5DB5-4555-84DD-D009E1D5883F}"/>
                    </a:ext>
                  </a:extLst>
                </p:cNvPr>
                <p:cNvSpPr/>
                <p:nvPr/>
              </p:nvSpPr>
              <p:spPr>
                <a:xfrm>
                  <a:off x="584342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4" name="Star: 5 Points 63">
                  <a:extLst>
                    <a:ext uri="{FF2B5EF4-FFF2-40B4-BE49-F238E27FC236}">
                      <a16:creationId xmlns:a16="http://schemas.microsoft.com/office/drawing/2014/main" id="{894353B6-F54D-4622-8BF6-A9A02493FE5D}"/>
                    </a:ext>
                  </a:extLst>
                </p:cNvPr>
                <p:cNvSpPr/>
                <p:nvPr/>
              </p:nvSpPr>
              <p:spPr>
                <a:xfrm>
                  <a:off x="887925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" name="Star: 5 Points 64">
                  <a:extLst>
                    <a:ext uri="{FF2B5EF4-FFF2-40B4-BE49-F238E27FC236}">
                      <a16:creationId xmlns:a16="http://schemas.microsoft.com/office/drawing/2014/main" id="{2DF74294-C253-4431-A659-9153AD5AD729}"/>
                    </a:ext>
                  </a:extLst>
                </p:cNvPr>
                <p:cNvSpPr/>
                <p:nvPr/>
              </p:nvSpPr>
              <p:spPr>
                <a:xfrm>
                  <a:off x="1191508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" name="Star: 5 Points 65">
                  <a:extLst>
                    <a:ext uri="{FF2B5EF4-FFF2-40B4-BE49-F238E27FC236}">
                      <a16:creationId xmlns:a16="http://schemas.microsoft.com/office/drawing/2014/main" id="{9EEF7901-D9FB-4041-8B1F-4DA5D1C7C846}"/>
                    </a:ext>
                  </a:extLst>
                </p:cNvPr>
                <p:cNvSpPr/>
                <p:nvPr/>
              </p:nvSpPr>
              <p:spPr>
                <a:xfrm>
                  <a:off x="2709423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7" name="Star: 5 Points 66">
                  <a:extLst>
                    <a:ext uri="{FF2B5EF4-FFF2-40B4-BE49-F238E27FC236}">
                      <a16:creationId xmlns:a16="http://schemas.microsoft.com/office/drawing/2014/main" id="{01C7CE34-C241-4CB5-8650-EC609D0A1568}"/>
                    </a:ext>
                  </a:extLst>
                </p:cNvPr>
                <p:cNvSpPr/>
                <p:nvPr/>
              </p:nvSpPr>
              <p:spPr>
                <a:xfrm>
                  <a:off x="1495091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" name="Star: 5 Points 67">
                  <a:extLst>
                    <a:ext uri="{FF2B5EF4-FFF2-40B4-BE49-F238E27FC236}">
                      <a16:creationId xmlns:a16="http://schemas.microsoft.com/office/drawing/2014/main" id="{D2CCC565-98EB-48A7-9C92-BBFBFC133588}"/>
                    </a:ext>
                  </a:extLst>
                </p:cNvPr>
                <p:cNvSpPr/>
                <p:nvPr/>
              </p:nvSpPr>
              <p:spPr>
                <a:xfrm>
                  <a:off x="3013003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9" name="Star: 5 Points 68">
                  <a:extLst>
                    <a:ext uri="{FF2B5EF4-FFF2-40B4-BE49-F238E27FC236}">
                      <a16:creationId xmlns:a16="http://schemas.microsoft.com/office/drawing/2014/main" id="{EDB8A3F9-5EE6-40D4-842D-519A9772C9AC}"/>
                    </a:ext>
                  </a:extLst>
                </p:cNvPr>
                <p:cNvSpPr/>
                <p:nvPr/>
              </p:nvSpPr>
              <p:spPr>
                <a:xfrm>
                  <a:off x="2405840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" name="Star: 5 Points 69">
                  <a:extLst>
                    <a:ext uri="{FF2B5EF4-FFF2-40B4-BE49-F238E27FC236}">
                      <a16:creationId xmlns:a16="http://schemas.microsoft.com/office/drawing/2014/main" id="{C1231219-B330-4BA8-9462-7542E67D3138}"/>
                    </a:ext>
                  </a:extLst>
                </p:cNvPr>
                <p:cNvSpPr/>
                <p:nvPr/>
              </p:nvSpPr>
              <p:spPr>
                <a:xfrm>
                  <a:off x="1798674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" name="Star: 5 Points 70">
                  <a:extLst>
                    <a:ext uri="{FF2B5EF4-FFF2-40B4-BE49-F238E27FC236}">
                      <a16:creationId xmlns:a16="http://schemas.microsoft.com/office/drawing/2014/main" id="{4DE66F93-B051-463D-92B2-14E8D0869D9A}"/>
                    </a:ext>
                  </a:extLst>
                </p:cNvPr>
                <p:cNvSpPr/>
                <p:nvPr/>
              </p:nvSpPr>
              <p:spPr>
                <a:xfrm>
                  <a:off x="2102257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D12952F-8883-4078-A4E3-C048BF38C9AC}"/>
                  </a:ext>
                </a:extLst>
              </p:cNvPr>
              <p:cNvGrpSpPr/>
              <p:nvPr/>
            </p:nvGrpSpPr>
            <p:grpSpPr>
              <a:xfrm>
                <a:off x="518302" y="1445402"/>
                <a:ext cx="2608661" cy="180000"/>
                <a:chOff x="584342" y="739282"/>
                <a:chExt cx="2608661" cy="180000"/>
              </a:xfrm>
            </p:grpSpPr>
            <p:sp>
              <p:nvSpPr>
                <p:cNvPr id="54" name="Star: 5 Points 53">
                  <a:extLst>
                    <a:ext uri="{FF2B5EF4-FFF2-40B4-BE49-F238E27FC236}">
                      <a16:creationId xmlns:a16="http://schemas.microsoft.com/office/drawing/2014/main" id="{6151C93D-3784-4141-82D7-F518C0442A43}"/>
                    </a:ext>
                  </a:extLst>
                </p:cNvPr>
                <p:cNvSpPr/>
                <p:nvPr/>
              </p:nvSpPr>
              <p:spPr>
                <a:xfrm>
                  <a:off x="584342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" name="Star: 5 Points 54">
                  <a:extLst>
                    <a:ext uri="{FF2B5EF4-FFF2-40B4-BE49-F238E27FC236}">
                      <a16:creationId xmlns:a16="http://schemas.microsoft.com/office/drawing/2014/main" id="{7C16A06B-5DA5-40D5-BD06-49363045053D}"/>
                    </a:ext>
                  </a:extLst>
                </p:cNvPr>
                <p:cNvSpPr/>
                <p:nvPr/>
              </p:nvSpPr>
              <p:spPr>
                <a:xfrm>
                  <a:off x="887925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" name="Star: 5 Points 55">
                  <a:extLst>
                    <a:ext uri="{FF2B5EF4-FFF2-40B4-BE49-F238E27FC236}">
                      <a16:creationId xmlns:a16="http://schemas.microsoft.com/office/drawing/2014/main" id="{64E159A7-1FEF-4E80-9DF5-0D89B23EF100}"/>
                    </a:ext>
                  </a:extLst>
                </p:cNvPr>
                <p:cNvSpPr/>
                <p:nvPr/>
              </p:nvSpPr>
              <p:spPr>
                <a:xfrm>
                  <a:off x="1191508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" name="Star: 5 Points 56">
                  <a:extLst>
                    <a:ext uri="{FF2B5EF4-FFF2-40B4-BE49-F238E27FC236}">
                      <a16:creationId xmlns:a16="http://schemas.microsoft.com/office/drawing/2014/main" id="{AD1E651E-447E-4EF7-BAD5-952A93154EA3}"/>
                    </a:ext>
                  </a:extLst>
                </p:cNvPr>
                <p:cNvSpPr/>
                <p:nvPr/>
              </p:nvSpPr>
              <p:spPr>
                <a:xfrm>
                  <a:off x="2709423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" name="Star: 5 Points 57">
                  <a:extLst>
                    <a:ext uri="{FF2B5EF4-FFF2-40B4-BE49-F238E27FC236}">
                      <a16:creationId xmlns:a16="http://schemas.microsoft.com/office/drawing/2014/main" id="{8D7D5EC9-909C-4A8C-9D1B-65A6288B25B4}"/>
                    </a:ext>
                  </a:extLst>
                </p:cNvPr>
                <p:cNvSpPr/>
                <p:nvPr/>
              </p:nvSpPr>
              <p:spPr>
                <a:xfrm>
                  <a:off x="1495091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9" name="Star: 5 Points 58">
                  <a:extLst>
                    <a:ext uri="{FF2B5EF4-FFF2-40B4-BE49-F238E27FC236}">
                      <a16:creationId xmlns:a16="http://schemas.microsoft.com/office/drawing/2014/main" id="{813DE5B2-0087-4102-950E-9BA3C1B6CEE0}"/>
                    </a:ext>
                  </a:extLst>
                </p:cNvPr>
                <p:cNvSpPr/>
                <p:nvPr/>
              </p:nvSpPr>
              <p:spPr>
                <a:xfrm>
                  <a:off x="3013003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" name="Star: 5 Points 59">
                  <a:extLst>
                    <a:ext uri="{FF2B5EF4-FFF2-40B4-BE49-F238E27FC236}">
                      <a16:creationId xmlns:a16="http://schemas.microsoft.com/office/drawing/2014/main" id="{764B027E-D126-43D6-B22A-9CB0A71B39ED}"/>
                    </a:ext>
                  </a:extLst>
                </p:cNvPr>
                <p:cNvSpPr/>
                <p:nvPr/>
              </p:nvSpPr>
              <p:spPr>
                <a:xfrm>
                  <a:off x="2405840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1" name="Star: 5 Points 60">
                  <a:extLst>
                    <a:ext uri="{FF2B5EF4-FFF2-40B4-BE49-F238E27FC236}">
                      <a16:creationId xmlns:a16="http://schemas.microsoft.com/office/drawing/2014/main" id="{0359AB35-C9AA-49F1-B7BA-401A5DA2D5D9}"/>
                    </a:ext>
                  </a:extLst>
                </p:cNvPr>
                <p:cNvSpPr/>
                <p:nvPr/>
              </p:nvSpPr>
              <p:spPr>
                <a:xfrm>
                  <a:off x="1798674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2" name="Star: 5 Points 61">
                  <a:extLst>
                    <a:ext uri="{FF2B5EF4-FFF2-40B4-BE49-F238E27FC236}">
                      <a16:creationId xmlns:a16="http://schemas.microsoft.com/office/drawing/2014/main" id="{2115F0C1-3CAE-4AD9-8F14-82F435DCD444}"/>
                    </a:ext>
                  </a:extLst>
                </p:cNvPr>
                <p:cNvSpPr/>
                <p:nvPr/>
              </p:nvSpPr>
              <p:spPr>
                <a:xfrm>
                  <a:off x="2102257" y="739282"/>
                  <a:ext cx="180000" cy="180000"/>
                </a:xfrm>
                <a:prstGeom prst="star5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831929F-B256-455F-8874-8A89220ADF43}"/>
                </a:ext>
              </a:extLst>
            </p:cNvPr>
            <p:cNvSpPr/>
            <p:nvPr/>
          </p:nvSpPr>
          <p:spPr>
            <a:xfrm>
              <a:off x="1347670" y="2488935"/>
              <a:ext cx="6448660" cy="683302"/>
            </a:xfrm>
            <a:prstGeom prst="rect">
              <a:avLst/>
            </a:prstGeom>
            <a:noFill/>
            <a:ln w="28575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5C0587FF-C046-44CA-9D5E-F221689A1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83205"/>
              </p:ext>
            </p:extLst>
          </p:nvPr>
        </p:nvGraphicFramePr>
        <p:xfrm>
          <a:off x="3243156" y="4479352"/>
          <a:ext cx="2657688" cy="1120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63">
                  <a:extLst>
                    <a:ext uri="{9D8B030D-6E8A-4147-A177-3AD203B41FA5}">
                      <a16:colId xmlns:a16="http://schemas.microsoft.com/office/drawing/2014/main" val="2587724421"/>
                    </a:ext>
                  </a:extLst>
                </a:gridCol>
                <a:gridCol w="580659">
                  <a:extLst>
                    <a:ext uri="{9D8B030D-6E8A-4147-A177-3AD203B41FA5}">
                      <a16:colId xmlns:a16="http://schemas.microsoft.com/office/drawing/2014/main" val="1418401574"/>
                    </a:ext>
                  </a:extLst>
                </a:gridCol>
                <a:gridCol w="1844766">
                  <a:extLst>
                    <a:ext uri="{9D8B030D-6E8A-4147-A177-3AD203B41FA5}">
                      <a16:colId xmlns:a16="http://schemas.microsoft.com/office/drawing/2014/main" val="3090226259"/>
                    </a:ext>
                  </a:extLst>
                </a:gridCol>
              </a:tblGrid>
              <a:tr h="464528">
                <a:tc rowSpan="3"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of 27 = 9</a:t>
                      </a:r>
                    </a:p>
                  </a:txBody>
                  <a:tcPr marL="100584" marR="100584" marT="50292" marB="5029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051180"/>
                  </a:ext>
                </a:extLst>
              </a:tr>
              <a:tr h="75486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393614"/>
                  </a:ext>
                </a:extLst>
              </a:tr>
              <a:tr h="580659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17072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202C4BAC-4C79-4D93-8E46-DF9C51AF2E60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1506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8184E8-1CFF-42B0-AB52-CC4A46AFA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255"/>
            <a:ext cx="8913124" cy="6322100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27F16B2-BFD1-4A18-9C14-07FB7F7F2DC3}"/>
              </a:ext>
            </a:extLst>
          </p:cNvPr>
          <p:cNvGraphicFramePr>
            <a:graphicFrameLocks noGrp="1"/>
          </p:cNvGraphicFramePr>
          <p:nvPr/>
        </p:nvGraphicFramePr>
        <p:xfrm>
          <a:off x="1581504" y="2731415"/>
          <a:ext cx="1705242" cy="1786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414">
                  <a:extLst>
                    <a:ext uri="{9D8B030D-6E8A-4147-A177-3AD203B41FA5}">
                      <a16:colId xmlns:a16="http://schemas.microsoft.com/office/drawing/2014/main" val="2522809808"/>
                    </a:ext>
                  </a:extLst>
                </a:gridCol>
                <a:gridCol w="568414">
                  <a:extLst>
                    <a:ext uri="{9D8B030D-6E8A-4147-A177-3AD203B41FA5}">
                      <a16:colId xmlns:a16="http://schemas.microsoft.com/office/drawing/2014/main" val="2386049179"/>
                    </a:ext>
                  </a:extLst>
                </a:gridCol>
                <a:gridCol w="568414">
                  <a:extLst>
                    <a:ext uri="{9D8B030D-6E8A-4147-A177-3AD203B41FA5}">
                      <a16:colId xmlns:a16="http://schemas.microsoft.com/office/drawing/2014/main" val="3544161558"/>
                    </a:ext>
                  </a:extLst>
                </a:gridCol>
              </a:tblGrid>
              <a:tr h="446611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714677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65248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42417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90748"/>
                  </a:ext>
                </a:extLst>
              </a:tr>
            </a:tbl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FCD3DD27-FEFC-41EE-89E7-0845730C93E2}"/>
              </a:ext>
            </a:extLst>
          </p:cNvPr>
          <p:cNvGraphicFramePr/>
          <p:nvPr/>
        </p:nvGraphicFramePr>
        <p:xfrm>
          <a:off x="5614240" y="2433788"/>
          <a:ext cx="2192196" cy="224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AA55951-3C69-47F1-9A9F-4707505A37DA}"/>
              </a:ext>
            </a:extLst>
          </p:cNvPr>
          <p:cNvSpPr txBox="1"/>
          <p:nvPr/>
        </p:nvSpPr>
        <p:spPr>
          <a:xfrm>
            <a:off x="2074895" y="4591710"/>
            <a:ext cx="7184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9C00F5-3E77-4344-93E6-6E27951B5F2F}"/>
              </a:ext>
            </a:extLst>
          </p:cNvPr>
          <p:cNvSpPr txBox="1"/>
          <p:nvPr/>
        </p:nvSpPr>
        <p:spPr>
          <a:xfrm>
            <a:off x="6350645" y="4591709"/>
            <a:ext cx="7184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C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0F7D986-FF22-4E89-9519-366E30FB7278}"/>
              </a:ext>
            </a:extLst>
          </p:cNvPr>
          <p:cNvGraphicFramePr>
            <a:graphicFrameLocks noGrp="1"/>
          </p:cNvGraphicFramePr>
          <p:nvPr/>
        </p:nvGraphicFramePr>
        <p:xfrm>
          <a:off x="4278635" y="695715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5646245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62418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4717775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691CB384-07A3-49D9-954F-4B5E762C97D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images represents  </a:t>
            </a:r>
            <a:r>
              <a:rPr lang="en-GB" sz="20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EC3665-CD87-4E9E-9EB9-CB70E4FD7769}"/>
              </a:ext>
            </a:extLst>
          </p:cNvPr>
          <p:cNvSpPr txBox="1"/>
          <p:nvPr/>
        </p:nvSpPr>
        <p:spPr>
          <a:xfrm>
            <a:off x="4212770" y="4591710"/>
            <a:ext cx="7184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B9321-F931-43C4-A1E5-CFDA6F09092E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91735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589ED8-8225-45BB-8653-C456F0033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255"/>
            <a:ext cx="8913124" cy="6322100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8452B78-1B5F-46EA-A1B3-52B1987F7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009694"/>
              </p:ext>
            </p:extLst>
          </p:nvPr>
        </p:nvGraphicFramePr>
        <p:xfrm>
          <a:off x="1581504" y="2731415"/>
          <a:ext cx="1705242" cy="1786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414">
                  <a:extLst>
                    <a:ext uri="{9D8B030D-6E8A-4147-A177-3AD203B41FA5}">
                      <a16:colId xmlns:a16="http://schemas.microsoft.com/office/drawing/2014/main" val="2522809808"/>
                    </a:ext>
                  </a:extLst>
                </a:gridCol>
                <a:gridCol w="568414">
                  <a:extLst>
                    <a:ext uri="{9D8B030D-6E8A-4147-A177-3AD203B41FA5}">
                      <a16:colId xmlns:a16="http://schemas.microsoft.com/office/drawing/2014/main" val="2386049179"/>
                    </a:ext>
                  </a:extLst>
                </a:gridCol>
                <a:gridCol w="568414">
                  <a:extLst>
                    <a:ext uri="{9D8B030D-6E8A-4147-A177-3AD203B41FA5}">
                      <a16:colId xmlns:a16="http://schemas.microsoft.com/office/drawing/2014/main" val="3544161558"/>
                    </a:ext>
                  </a:extLst>
                </a:gridCol>
              </a:tblGrid>
              <a:tr h="446611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714677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65248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42417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90748"/>
                  </a:ext>
                </a:extLst>
              </a:tr>
            </a:tbl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4992C6FD-2AB9-41E5-B27F-68216341B981}"/>
              </a:ext>
            </a:extLst>
          </p:cNvPr>
          <p:cNvGraphicFramePr/>
          <p:nvPr/>
        </p:nvGraphicFramePr>
        <p:xfrm>
          <a:off x="5614240" y="2433788"/>
          <a:ext cx="2192196" cy="224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8D6CD50-1262-4FC7-B6CF-B2133477C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78316"/>
              </p:ext>
            </p:extLst>
          </p:nvPr>
        </p:nvGraphicFramePr>
        <p:xfrm>
          <a:off x="4278635" y="695715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5646245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62418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4717775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8D96F2D-F79C-43AB-B510-7E0128987AB8}"/>
              </a:ext>
            </a:extLst>
          </p:cNvPr>
          <p:cNvSpPr txBox="1"/>
          <p:nvPr/>
        </p:nvSpPr>
        <p:spPr>
          <a:xfrm>
            <a:off x="2074895" y="4591710"/>
            <a:ext cx="7184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467F72-E51D-4532-8054-DF53301EA351}"/>
              </a:ext>
            </a:extLst>
          </p:cNvPr>
          <p:cNvSpPr txBox="1"/>
          <p:nvPr/>
        </p:nvSpPr>
        <p:spPr>
          <a:xfrm>
            <a:off x="4212770" y="4591710"/>
            <a:ext cx="7184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23C25A-E119-400C-97F9-DCB2DB7BAE39}"/>
              </a:ext>
            </a:extLst>
          </p:cNvPr>
          <p:cNvSpPr txBox="1"/>
          <p:nvPr/>
        </p:nvSpPr>
        <p:spPr>
          <a:xfrm>
            <a:off x="6350645" y="4591709"/>
            <a:ext cx="7184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DBA5C6-1864-407A-AF91-168C9586DE4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images represents  </a:t>
            </a:r>
            <a:r>
              <a:rPr lang="en-GB" sz="20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DBB586-D1C5-4A50-8E6F-3AB8FDBCCDBC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22432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3DC2D53-C331-4C1E-98B7-ACD554DC7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255"/>
            <a:ext cx="8913124" cy="6322100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82E91321-CA84-4CF1-BB45-3D13F23190B0}"/>
              </a:ext>
            </a:extLst>
          </p:cNvPr>
          <p:cNvGraphicFramePr>
            <a:graphicFrameLocks noGrp="1"/>
          </p:cNvGraphicFramePr>
          <p:nvPr/>
        </p:nvGraphicFramePr>
        <p:xfrm>
          <a:off x="2478923" y="4554370"/>
          <a:ext cx="4186153" cy="1054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496">
                  <a:extLst>
                    <a:ext uri="{9D8B030D-6E8A-4147-A177-3AD203B41FA5}">
                      <a16:colId xmlns:a16="http://schemas.microsoft.com/office/drawing/2014/main" val="355971891"/>
                    </a:ext>
                  </a:extLst>
                </a:gridCol>
                <a:gridCol w="2108304">
                  <a:extLst>
                    <a:ext uri="{9D8B030D-6E8A-4147-A177-3AD203B41FA5}">
                      <a16:colId xmlns:a16="http://schemas.microsoft.com/office/drawing/2014/main" val="3749017379"/>
                    </a:ext>
                  </a:extLst>
                </a:gridCol>
                <a:gridCol w="670824">
                  <a:extLst>
                    <a:ext uri="{9D8B030D-6E8A-4147-A177-3AD203B41FA5}">
                      <a16:colId xmlns:a16="http://schemas.microsoft.com/office/drawing/2014/main" val="789850543"/>
                    </a:ext>
                  </a:extLst>
                </a:gridCol>
                <a:gridCol w="448705">
                  <a:extLst>
                    <a:ext uri="{9D8B030D-6E8A-4147-A177-3AD203B41FA5}">
                      <a16:colId xmlns:a16="http://schemas.microsoft.com/office/drawing/2014/main" val="4260472317"/>
                    </a:ext>
                  </a:extLst>
                </a:gridCol>
                <a:gridCol w="670824">
                  <a:extLst>
                    <a:ext uri="{9D8B030D-6E8A-4147-A177-3AD203B41FA5}">
                      <a16:colId xmlns:a16="http://schemas.microsoft.com/office/drawing/2014/main" val="1904592611"/>
                    </a:ext>
                  </a:extLst>
                </a:gridCol>
              </a:tblGrid>
              <a:tr h="160541">
                <a:tc rowSpan="2"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50292" marB="5029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of 24 = 24 </a:t>
                      </a:r>
                      <a:r>
                        <a:rPr lang="en-GB" sz="2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÷</a:t>
                      </a:r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marL="100584" marR="100584" marT="50292" marB="5029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442125"/>
                  </a:ext>
                </a:extLst>
              </a:tr>
              <a:tr h="3668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070705"/>
                  </a:ext>
                </a:extLst>
              </a:tr>
              <a:tr h="335412">
                <a:tc rowSpan="2"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287158"/>
                  </a:ext>
                </a:extLst>
              </a:tr>
              <a:tr h="1919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5834363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71FD3C7C-0327-4EB2-822F-8D4786878E5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picture to fill in the gaps.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22AA2-D9C5-4D96-96D5-E4317557F891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33413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3DC2D53-C331-4C1E-98B7-ACD554DC7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255"/>
            <a:ext cx="8913124" cy="63221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1FD3C7C-0327-4EB2-822F-8D4786878E5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picture to fill in the gaps.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5293900-216F-4B32-9FAB-3D80883E8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17959"/>
              </p:ext>
            </p:extLst>
          </p:nvPr>
        </p:nvGraphicFramePr>
        <p:xfrm>
          <a:off x="2478923" y="4554370"/>
          <a:ext cx="4186153" cy="1054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496">
                  <a:extLst>
                    <a:ext uri="{9D8B030D-6E8A-4147-A177-3AD203B41FA5}">
                      <a16:colId xmlns:a16="http://schemas.microsoft.com/office/drawing/2014/main" val="355971891"/>
                    </a:ext>
                  </a:extLst>
                </a:gridCol>
                <a:gridCol w="2108304">
                  <a:extLst>
                    <a:ext uri="{9D8B030D-6E8A-4147-A177-3AD203B41FA5}">
                      <a16:colId xmlns:a16="http://schemas.microsoft.com/office/drawing/2014/main" val="3749017379"/>
                    </a:ext>
                  </a:extLst>
                </a:gridCol>
                <a:gridCol w="670824">
                  <a:extLst>
                    <a:ext uri="{9D8B030D-6E8A-4147-A177-3AD203B41FA5}">
                      <a16:colId xmlns:a16="http://schemas.microsoft.com/office/drawing/2014/main" val="789850543"/>
                    </a:ext>
                  </a:extLst>
                </a:gridCol>
                <a:gridCol w="448705">
                  <a:extLst>
                    <a:ext uri="{9D8B030D-6E8A-4147-A177-3AD203B41FA5}">
                      <a16:colId xmlns:a16="http://schemas.microsoft.com/office/drawing/2014/main" val="4260472317"/>
                    </a:ext>
                  </a:extLst>
                </a:gridCol>
                <a:gridCol w="670824">
                  <a:extLst>
                    <a:ext uri="{9D8B030D-6E8A-4147-A177-3AD203B41FA5}">
                      <a16:colId xmlns:a16="http://schemas.microsoft.com/office/drawing/2014/main" val="1904592611"/>
                    </a:ext>
                  </a:extLst>
                </a:gridCol>
              </a:tblGrid>
              <a:tr h="160541">
                <a:tc rowSpan="2"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50292" marB="5029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of 24 = 24 </a:t>
                      </a:r>
                      <a:r>
                        <a:rPr lang="en-GB" sz="2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÷</a:t>
                      </a:r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marL="100584" marR="100584" marT="50292" marB="5029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442125"/>
                  </a:ext>
                </a:extLst>
              </a:tr>
              <a:tr h="3668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070705"/>
                  </a:ext>
                </a:extLst>
              </a:tr>
              <a:tr h="335412">
                <a:tc rowSpan="2"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287158"/>
                  </a:ext>
                </a:extLst>
              </a:tr>
              <a:tr h="1919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583436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075FBEC-18E6-4CEC-88B0-48F881FAB2CC}"/>
              </a:ext>
            </a:extLst>
          </p:cNvPr>
          <p:cNvSpPr txBox="1"/>
          <p:nvPr/>
        </p:nvSpPr>
        <p:spPr>
          <a:xfrm>
            <a:off x="8200707" y="5978977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837083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2858803b8c6804fdc137be4329942ee3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4d8a99e9b37cab27d9252feb61c8588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6144f90-c7b6-48d0-aae5-f5e9e48cc3df"/>
    <ds:schemaRef ds:uri="http://purl.org/dc/elements/1.1/"/>
    <ds:schemaRef ds:uri="http://schemas.microsoft.com/office/2006/metadata/properties"/>
    <ds:schemaRef ds:uri="http://schemas.microsoft.com/office/infopath/2007/PartnerControls"/>
    <ds:schemaRef ds:uri="0f0ae0ff-29c4-4766-b250-c1a9bee8d43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DDCAE5-86CF-4716-9E31-6DFAC13D2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</TotalTime>
  <Words>564</Words>
  <Application>Microsoft Macintosh PowerPoint</Application>
  <PresentationFormat>On-screen Show (4:3)</PresentationFormat>
  <Paragraphs>264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Feroz Adam</cp:lastModifiedBy>
  <cp:revision>52</cp:revision>
  <dcterms:created xsi:type="dcterms:W3CDTF">2018-03-17T10:08:43Z</dcterms:created>
  <dcterms:modified xsi:type="dcterms:W3CDTF">2020-03-31T08:24:07Z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