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67" r:id="rId7"/>
    <p:sldId id="369" r:id="rId8"/>
    <p:sldId id="386" r:id="rId9"/>
    <p:sldId id="385" r:id="rId10"/>
    <p:sldId id="370" r:id="rId11"/>
    <p:sldId id="371" r:id="rId12"/>
    <p:sldId id="372" r:id="rId13"/>
    <p:sldId id="373" r:id="rId14"/>
    <p:sldId id="3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861FF-F008-4057-B5F9-8E5AC3DF9D8D}" v="21" dt="2019-05-24T07:10:27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5 – Mass and Capacity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31.03.20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I can add and subtract mass</a:t>
            </a: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D7BAB9E8-1111-4F8E-B9E2-2A7E00F81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1" name="TextBox 8">
            <a:extLst>
              <a:ext uri="{FF2B5EF4-FFF2-40B4-BE49-F238E27FC236}">
                <a16:creationId xmlns:a16="http://schemas.microsoft.com/office/drawing/2014/main" id="{C1FA25F3-BFBE-4A45-9EEB-E028A38A951C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total mass of these items.</a:t>
            </a: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C10B762-DEFE-4B5D-AABA-D7DA6EA95050}"/>
              </a:ext>
            </a:extLst>
          </p:cNvPr>
          <p:cNvCxnSpPr>
            <a:cxnSpLocks/>
            <a:stCxn id="49" idx="0"/>
          </p:cNvCxnSpPr>
          <p:nvPr/>
        </p:nvCxnSpPr>
        <p:spPr bwMode="auto">
          <a:xfrm flipH="1">
            <a:off x="1228385" y="3333812"/>
            <a:ext cx="427000" cy="21786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01">
            <a:extLst>
              <a:ext uri="{FF2B5EF4-FFF2-40B4-BE49-F238E27FC236}">
                <a16:creationId xmlns:a16="http://schemas.microsoft.com/office/drawing/2014/main" id="{E642A717-FA92-43C0-9486-2D3BDC4CE01D}"/>
              </a:ext>
            </a:extLst>
          </p:cNvPr>
          <p:cNvGrpSpPr>
            <a:grpSpLocks/>
          </p:cNvGrpSpPr>
          <p:nvPr/>
        </p:nvGrpSpPr>
        <p:grpSpPr bwMode="auto">
          <a:xfrm>
            <a:off x="613025" y="1912597"/>
            <a:ext cx="2109267" cy="2452372"/>
            <a:chOff x="1941305" y="5108612"/>
            <a:chExt cx="1141413" cy="1327148"/>
          </a:xfrm>
        </p:grpSpPr>
        <p:grpSp>
          <p:nvGrpSpPr>
            <p:cNvPr id="39" name="Group 202">
              <a:extLst>
                <a:ext uri="{FF2B5EF4-FFF2-40B4-BE49-F238E27FC236}">
                  <a16:creationId xmlns:a16="http://schemas.microsoft.com/office/drawing/2014/main" id="{C1100236-CDFA-4A61-828B-8A8ADD4E9C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305" y="5108612"/>
              <a:ext cx="1141413" cy="1327148"/>
              <a:chOff x="4367683" y="1746281"/>
              <a:chExt cx="1141413" cy="1327148"/>
            </a:xfrm>
          </p:grpSpPr>
          <p:grpSp>
            <p:nvGrpSpPr>
              <p:cNvPr id="41" name="Group 204">
                <a:extLst>
                  <a:ext uri="{FF2B5EF4-FFF2-40B4-BE49-F238E27FC236}">
                    <a16:creationId xmlns:a16="http://schemas.microsoft.com/office/drawing/2014/main" id="{851F2F03-FF59-4D9E-BFAB-2C4F96226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7683" y="1746281"/>
                <a:ext cx="1141413" cy="1327148"/>
                <a:chOff x="2858293" y="1889619"/>
                <a:chExt cx="1141413" cy="1327148"/>
              </a:xfrm>
            </p:grpSpPr>
            <p:grpSp>
              <p:nvGrpSpPr>
                <p:cNvPr id="46" name="Group 97">
                  <a:extLst>
                    <a:ext uri="{FF2B5EF4-FFF2-40B4-BE49-F238E27FC236}">
                      <a16:creationId xmlns:a16="http://schemas.microsoft.com/office/drawing/2014/main" id="{F2EC068F-9794-486E-AFEA-8D3CFC74BF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58293" y="1889619"/>
                  <a:ext cx="1141413" cy="1327148"/>
                  <a:chOff x="4657348" y="2102621"/>
                  <a:chExt cx="1141159" cy="1326374"/>
                </a:xfrm>
              </p:grpSpPr>
              <p:grpSp>
                <p:nvGrpSpPr>
                  <p:cNvPr id="48" name="Group 11">
                    <a:extLst>
                      <a:ext uri="{FF2B5EF4-FFF2-40B4-BE49-F238E27FC236}">
                        <a16:creationId xmlns:a16="http://schemas.microsoft.com/office/drawing/2014/main" id="{3C367444-2F16-4F81-93E4-80E44C863581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657348" y="2102621"/>
                    <a:ext cx="1141159" cy="1326374"/>
                    <a:chOff x="766710" y="6837916"/>
                    <a:chExt cx="1903596" cy="2212556"/>
                  </a:xfrm>
                </p:grpSpPr>
                <p:grpSp>
                  <p:nvGrpSpPr>
                    <p:cNvPr id="50" name="Group 55">
                      <a:extLst>
                        <a:ext uri="{FF2B5EF4-FFF2-40B4-BE49-F238E27FC236}">
                          <a16:creationId xmlns:a16="http://schemas.microsoft.com/office/drawing/2014/main" id="{D863A8B5-6585-44BB-8841-434A33F09A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710" y="6837916"/>
                      <a:ext cx="1903596" cy="2212556"/>
                      <a:chOff x="766710" y="6837916"/>
                      <a:chExt cx="1903596" cy="2212556"/>
                    </a:xfrm>
                  </p:grpSpPr>
                  <p:grpSp>
                    <p:nvGrpSpPr>
                      <p:cNvPr id="53" name="Group 58">
                        <a:extLst>
                          <a:ext uri="{FF2B5EF4-FFF2-40B4-BE49-F238E27FC236}">
                            <a16:creationId xmlns:a16="http://schemas.microsoft.com/office/drawing/2014/main" id="{C15C5798-964D-4A56-846E-F236D0A8F157}"/>
                          </a:ext>
                        </a:extLst>
                      </p:cNvPr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66710" y="6837916"/>
                        <a:ext cx="1903596" cy="2212556"/>
                        <a:chOff x="1343580" y="6927667"/>
                        <a:chExt cx="1010861" cy="1174927"/>
                      </a:xfrm>
                    </p:grpSpPr>
                    <p:sp>
                      <p:nvSpPr>
                        <p:cNvPr id="62" name="Rectangle: Rounded Corners 61">
                          <a:extLst>
                            <a:ext uri="{FF2B5EF4-FFF2-40B4-BE49-F238E27FC236}">
                              <a16:creationId xmlns:a16="http://schemas.microsoft.com/office/drawing/2014/main" id="{02C11172-FE22-4240-87F2-CBA2E496B8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343580" y="7104175"/>
                          <a:ext cx="1010861" cy="998419"/>
                        </a:xfrm>
                        <a:prstGeom prst="round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63" name="Straight Connector 62">
                          <a:extLst>
                            <a:ext uri="{FF2B5EF4-FFF2-40B4-BE49-F238E27FC236}">
                              <a16:creationId xmlns:a16="http://schemas.microsoft.com/office/drawing/2014/main" id="{A1426338-1FA3-450A-B735-1C5179EC1DB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503969" y="6999078"/>
                          <a:ext cx="668516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4" name="Oval 63">
                          <a:extLst>
                            <a:ext uri="{FF2B5EF4-FFF2-40B4-BE49-F238E27FC236}">
                              <a16:creationId xmlns:a16="http://schemas.microsoft.com/office/drawing/2014/main" id="{CC1F9392-D7C7-43C6-BFC2-B89B326F22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391125" y="7142134"/>
                          <a:ext cx="913818" cy="91488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65" name="Straight Connector 64">
                          <a:extLst>
                            <a:ext uri="{FF2B5EF4-FFF2-40B4-BE49-F238E27FC236}">
                              <a16:creationId xmlns:a16="http://schemas.microsoft.com/office/drawing/2014/main" id="{49EDE313-AEF8-4DCB-9606-0CB40AAAFC6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710185" y="7004468"/>
                          <a:ext cx="0" cy="99707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" name="Straight Connector 65">
                          <a:extLst>
                            <a:ext uri="{FF2B5EF4-FFF2-40B4-BE49-F238E27FC236}">
                              <a16:creationId xmlns:a16="http://schemas.microsoft.com/office/drawing/2014/main" id="{EB17C8AC-DB4A-4CDB-8C78-6F8542C9307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977052" y="7004468"/>
                          <a:ext cx="0" cy="99707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7" name="Arc 66">
                          <a:extLst>
                            <a:ext uri="{FF2B5EF4-FFF2-40B4-BE49-F238E27FC236}">
                              <a16:creationId xmlns:a16="http://schemas.microsoft.com/office/drawing/2014/main" id="{EC940B9C-7C1C-4DB0-A47B-C1CA0DEC80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1467578" y="6927667"/>
                          <a:ext cx="71435" cy="71411"/>
                        </a:xfrm>
                        <a:prstGeom prst="arc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sp>
                      <p:nvSpPr>
                        <p:cNvPr id="68" name="Arc 67">
                          <a:extLst>
                            <a:ext uri="{FF2B5EF4-FFF2-40B4-BE49-F238E27FC236}">
                              <a16:creationId xmlns:a16="http://schemas.microsoft.com/office/drawing/2014/main" id="{DABD25EE-A7B9-40C6-A060-EDBA42212C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 flipH="1">
                          <a:off x="2130703" y="6927667"/>
                          <a:ext cx="71435" cy="71411"/>
                        </a:xfrm>
                        <a:prstGeom prst="arc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sp>
                      <p:nvSpPr>
                        <p:cNvPr id="69" name="Oval 68">
                          <a:extLst>
                            <a:ext uri="{FF2B5EF4-FFF2-40B4-BE49-F238E27FC236}">
                              <a16:creationId xmlns:a16="http://schemas.microsoft.com/office/drawing/2014/main" id="{04BFE3A7-9F31-485B-9789-55F72BA87F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826097" y="7591931"/>
                          <a:ext cx="36391" cy="3638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70" name="Straight Connector 69">
                          <a:extLst>
                            <a:ext uri="{FF2B5EF4-FFF2-40B4-BE49-F238E27FC236}">
                              <a16:creationId xmlns:a16="http://schemas.microsoft.com/office/drawing/2014/main" id="{BB21D07C-1059-43CA-8F58-4131B44B32E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1844966" y="7144597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Connector 70">
                          <a:extLst>
                            <a:ext uri="{FF2B5EF4-FFF2-40B4-BE49-F238E27FC236}">
                              <a16:creationId xmlns:a16="http://schemas.microsoft.com/office/drawing/2014/main" id="{D7D9E6B2-EB78-478B-8B8E-6B3866B01AD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5360000" flipV="1">
                          <a:off x="1440622" y="7701061"/>
                          <a:ext cx="0" cy="64695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2" name="Straight Connector 71">
                          <a:extLst>
                            <a:ext uri="{FF2B5EF4-FFF2-40B4-BE49-F238E27FC236}">
                              <a16:creationId xmlns:a16="http://schemas.microsoft.com/office/drawing/2014/main" id="{2602A3FB-3778-4EDD-9D90-D701C2973E3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7680000" flipV="1">
                          <a:off x="2200789" y="7802115"/>
                          <a:ext cx="0" cy="64695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>
                          <a:extLst>
                            <a:ext uri="{FF2B5EF4-FFF2-40B4-BE49-F238E27FC236}">
                              <a16:creationId xmlns:a16="http://schemas.microsoft.com/office/drawing/2014/main" id="{2B975D47-3E1D-43B3-9DFE-3F239931517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3440000" flipV="1">
                          <a:off x="1548447" y="7877579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4" name="Straight Connector 73">
                          <a:extLst>
                            <a:ext uri="{FF2B5EF4-FFF2-40B4-BE49-F238E27FC236}">
                              <a16:creationId xmlns:a16="http://schemas.microsoft.com/office/drawing/2014/main" id="{43096D7F-A4F0-47DB-A5AF-D80E6503D9B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9200000" flipH="1" flipV="1">
                          <a:off x="1568664" y="7249694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5" name="Straight Connector 74">
                          <a:extLst>
                            <a:ext uri="{FF2B5EF4-FFF2-40B4-BE49-F238E27FC236}">
                              <a16:creationId xmlns:a16="http://schemas.microsoft.com/office/drawing/2014/main" id="{2F88B697-AC97-4BD6-9388-1D52E196D0C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3840000" flipV="1">
                          <a:off x="2224377" y="7375665"/>
                          <a:ext cx="0" cy="6334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4" name="TextBox 60">
                        <a:extLst>
                          <a:ext uri="{FF2B5EF4-FFF2-40B4-BE49-F238E27FC236}">
                            <a16:creationId xmlns:a16="http://schemas.microsoft.com/office/drawing/2014/main" id="{9AFDA913-532F-4A36-B942-A65506F51A1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19719" y="7701035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100</a:t>
                        </a:r>
                      </a:p>
                    </p:txBody>
                  </p:sp>
                  <p:sp>
                    <p:nvSpPr>
                      <p:cNvPr id="55" name="TextBox 61">
                        <a:extLst>
                          <a:ext uri="{FF2B5EF4-FFF2-40B4-BE49-F238E27FC236}">
                            <a16:creationId xmlns:a16="http://schemas.microsoft.com/office/drawing/2014/main" id="{1A3D45B1-2630-4F7F-ADBA-7F0597F05C4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87471" y="8012763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150</a:t>
                        </a:r>
                      </a:p>
                    </p:txBody>
                  </p:sp>
                  <p:sp>
                    <p:nvSpPr>
                      <p:cNvPr id="56" name="TextBox 62">
                        <a:extLst>
                          <a:ext uri="{FF2B5EF4-FFF2-40B4-BE49-F238E27FC236}">
                            <a16:creationId xmlns:a16="http://schemas.microsoft.com/office/drawing/2014/main" id="{00E889C3-6E6D-483C-8A3A-F6EFE5E6932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95760" y="8349873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200</a:t>
                        </a:r>
                      </a:p>
                    </p:txBody>
                  </p:sp>
                  <p:sp>
                    <p:nvSpPr>
                      <p:cNvPr id="57" name="TextBox 64">
                        <a:extLst>
                          <a:ext uri="{FF2B5EF4-FFF2-40B4-BE49-F238E27FC236}">
                            <a16:creationId xmlns:a16="http://schemas.microsoft.com/office/drawing/2014/main" id="{E324AB97-7F4C-43EE-85CC-4F4E6BC186A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25245" y="8613956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250</a:t>
                        </a:r>
                      </a:p>
                    </p:txBody>
                  </p:sp>
                  <p:sp>
                    <p:nvSpPr>
                      <p:cNvPr id="58" name="TextBox 66">
                        <a:extLst>
                          <a:ext uri="{FF2B5EF4-FFF2-40B4-BE49-F238E27FC236}">
                            <a16:creationId xmlns:a16="http://schemas.microsoft.com/office/drawing/2014/main" id="{4F1E3F67-324C-4B66-93B1-18E70F0DC59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0332" y="8663781"/>
                        <a:ext cx="296797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300</a:t>
                        </a:r>
                      </a:p>
                    </p:txBody>
                  </p:sp>
                  <p:sp>
                    <p:nvSpPr>
                      <p:cNvPr id="59" name="TextBox 67">
                        <a:extLst>
                          <a:ext uri="{FF2B5EF4-FFF2-40B4-BE49-F238E27FC236}">
                            <a16:creationId xmlns:a16="http://schemas.microsoft.com/office/drawing/2014/main" id="{CBFDAA7D-20A4-4202-9BC6-F85265C9876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65668" y="8472988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350</a:t>
                        </a:r>
                      </a:p>
                    </p:txBody>
                  </p:sp>
                  <p:sp>
                    <p:nvSpPr>
                      <p:cNvPr id="60" name="TextBox 68">
                        <a:extLst>
                          <a:ext uri="{FF2B5EF4-FFF2-40B4-BE49-F238E27FC236}">
                            <a16:creationId xmlns:a16="http://schemas.microsoft.com/office/drawing/2014/main" id="{C36E8AFA-9A58-4EA9-A7A2-2D41EE04E2C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46941" y="8219906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400</a:t>
                        </a:r>
                      </a:p>
                    </p:txBody>
                  </p:sp>
                  <p:sp>
                    <p:nvSpPr>
                      <p:cNvPr id="61" name="TextBox 72">
                        <a:extLst>
                          <a:ext uri="{FF2B5EF4-FFF2-40B4-BE49-F238E27FC236}">
                            <a16:creationId xmlns:a16="http://schemas.microsoft.com/office/drawing/2014/main" id="{5FC358B5-123A-4069-8D33-296A44256E4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34152" y="7554861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        kg</a:t>
                        </a:r>
                      </a:p>
                    </p:txBody>
                  </p:sp>
                </p:grpSp>
                <p:sp>
                  <p:nvSpPr>
                    <p:cNvPr id="51" name="TextBox 56">
                      <a:extLst>
                        <a:ext uri="{FF2B5EF4-FFF2-40B4-BE49-F238E27FC236}">
                          <a16:creationId xmlns:a16="http://schemas.microsoft.com/office/drawing/2014/main" id="{A2FD90BE-60FC-4349-8755-AC17F71FBCF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9588" y="7344451"/>
                      <a:ext cx="296796" cy="2154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36000" tIns="36000" rIns="36000" bIns="36000" anchor="ctr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52" name="TextBox 57">
                      <a:extLst>
                        <a:ext uri="{FF2B5EF4-FFF2-40B4-BE49-F238E27FC236}">
                          <a16:creationId xmlns:a16="http://schemas.microsoft.com/office/drawing/2014/main" id="{F72BC42E-9B44-49BE-ACCF-C880B950870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2004" y="7420162"/>
                      <a:ext cx="296795" cy="2154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36000" tIns="36000" rIns="36000" bIns="36000" anchor="ctr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p:txBody>
                </p:sp>
              </p:grpSp>
              <p:sp>
                <p:nvSpPr>
                  <p:cNvPr id="49" name="TextBox 6">
                    <a:extLst>
                      <a:ext uri="{FF2B5EF4-FFF2-40B4-BE49-F238E27FC236}">
                        <a16:creationId xmlns:a16="http://schemas.microsoft.com/office/drawing/2014/main" id="{6737DEC9-6661-43CF-BB2E-D6D8F3BBA1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2326" y="2871290"/>
                    <a:ext cx="177922" cy="129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36000" tIns="36000" rIns="36000" bIns="36000"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000" b="1" dirty="0">
                        <a:latin typeface="Century Gothic" panose="020B0502020202020204" pitchFamily="34" charset="0"/>
                      </a:rPr>
                      <a:t>kg/g</a:t>
                    </a:r>
                  </a:p>
                </p:txBody>
              </p:sp>
            </p:grp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46ED4709-0954-4CA6-9EC0-DE92CB097C1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760000" flipV="1">
                  <a:off x="3902304" y="2629293"/>
                  <a:ext cx="0" cy="730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E9DD22D-2E35-4562-A818-4DDB70AADC5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1520000" flipV="1">
                <a:off x="4840988" y="2942541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F81EE6-3DBC-450B-82C2-29FDD4FA628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9600000" flipV="1">
                <a:off x="5122536" y="2913623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5FABDC6-0411-48D5-822A-820EBBC8D80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20000" flipV="1">
                <a:off x="5187978" y="2065892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67941EA-F7D8-4207-95D3-14561C0D97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7280000" flipV="1">
                <a:off x="4469649" y="2353544"/>
                <a:ext cx="0" cy="730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314D8D3D-8822-40C0-A81B-33B7025CA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0777" y="5703303"/>
              <a:ext cx="210445" cy="129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000" b="1" dirty="0">
                  <a:latin typeface="Century Gothic" panose="020B0502020202020204" pitchFamily="34" charset="0"/>
                </a:rPr>
                <a:t>450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63401BE2-D0DD-4C7D-BBAB-22B85BF025EE}"/>
              </a:ext>
            </a:extLst>
          </p:cNvPr>
          <p:cNvSpPr txBox="1"/>
          <p:nvPr/>
        </p:nvSpPr>
        <p:spPr>
          <a:xfrm>
            <a:off x="1313628" y="1633735"/>
            <a:ext cx="676910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32CC4ED-70EA-4A55-AB30-64D34E9628F5}"/>
              </a:ext>
            </a:extLst>
          </p:cNvPr>
          <p:cNvSpPr txBox="1"/>
          <p:nvPr/>
        </p:nvSpPr>
        <p:spPr>
          <a:xfrm>
            <a:off x="4212087" y="2897584"/>
            <a:ext cx="676910" cy="40011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85F25B-99E5-4B1D-BCA7-65461C4974D4}"/>
              </a:ext>
            </a:extLst>
          </p:cNvPr>
          <p:cNvSpPr txBox="1"/>
          <p:nvPr/>
        </p:nvSpPr>
        <p:spPr>
          <a:xfrm>
            <a:off x="7028165" y="1669191"/>
            <a:ext cx="676910" cy="400110"/>
          </a:xfrm>
          <a:prstGeom prst="rect">
            <a:avLst/>
          </a:prstGeom>
          <a:solidFill>
            <a:srgbClr val="C642B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grpSp>
        <p:nvGrpSpPr>
          <p:cNvPr id="79" name="Group 97">
            <a:extLst>
              <a:ext uri="{FF2B5EF4-FFF2-40B4-BE49-F238E27FC236}">
                <a16:creationId xmlns:a16="http://schemas.microsoft.com/office/drawing/2014/main" id="{A0D20656-1DA9-4716-A07A-D4577F2A39D9}"/>
              </a:ext>
            </a:extLst>
          </p:cNvPr>
          <p:cNvGrpSpPr>
            <a:grpSpLocks/>
          </p:cNvGrpSpPr>
          <p:nvPr/>
        </p:nvGrpSpPr>
        <p:grpSpPr bwMode="auto">
          <a:xfrm>
            <a:off x="6361257" y="1946556"/>
            <a:ext cx="2022082" cy="2351128"/>
            <a:chOff x="4657349" y="2102624"/>
            <a:chExt cx="1141158" cy="1326376"/>
          </a:xfrm>
        </p:grpSpPr>
        <p:grpSp>
          <p:nvGrpSpPr>
            <p:cNvPr id="80" name="Group 11">
              <a:extLst>
                <a:ext uri="{FF2B5EF4-FFF2-40B4-BE49-F238E27FC236}">
                  <a16:creationId xmlns:a16="http://schemas.microsoft.com/office/drawing/2014/main" id="{80AC8794-16C0-4812-BE69-007AB6AB389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57349" y="2102624"/>
              <a:ext cx="1141158" cy="1326376"/>
              <a:chOff x="766712" y="6837917"/>
              <a:chExt cx="1903595" cy="2212558"/>
            </a:xfrm>
          </p:grpSpPr>
          <p:grpSp>
            <p:nvGrpSpPr>
              <p:cNvPr id="83" name="Group 55">
                <a:extLst>
                  <a:ext uri="{FF2B5EF4-FFF2-40B4-BE49-F238E27FC236}">
                    <a16:creationId xmlns:a16="http://schemas.microsoft.com/office/drawing/2014/main" id="{5693B9D9-19DA-422F-8767-36D3DE9517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6712" y="6837917"/>
                <a:ext cx="1903595" cy="2212558"/>
                <a:chOff x="766712" y="6837917"/>
                <a:chExt cx="1903595" cy="2212558"/>
              </a:xfrm>
            </p:grpSpPr>
            <p:grpSp>
              <p:nvGrpSpPr>
                <p:cNvPr id="86" name="Group 58">
                  <a:extLst>
                    <a:ext uri="{FF2B5EF4-FFF2-40B4-BE49-F238E27FC236}">
                      <a16:creationId xmlns:a16="http://schemas.microsoft.com/office/drawing/2014/main" id="{C665E2C6-479F-471F-9186-F6EE12B4465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66712" y="6837917"/>
                  <a:ext cx="1903595" cy="2212558"/>
                  <a:chOff x="1343581" y="6927667"/>
                  <a:chExt cx="1010861" cy="1174928"/>
                </a:xfrm>
              </p:grpSpPr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3DEF99A5-05D5-4C89-833C-1512F24ABF9A}"/>
                      </a:ext>
                    </a:extLst>
                  </p:cNvPr>
                  <p:cNvCxnSpPr/>
                  <p:nvPr/>
                </p:nvCxnSpPr>
                <p:spPr>
                  <a:xfrm>
                    <a:off x="1503857" y="6999344"/>
                    <a:ext cx="66922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" name="Rectangle: Rounded Corners 101">
                    <a:extLst>
                      <a:ext uri="{FF2B5EF4-FFF2-40B4-BE49-F238E27FC236}">
                        <a16:creationId xmlns:a16="http://schemas.microsoft.com/office/drawing/2014/main" id="{ABBFBF0F-C86A-4638-B86D-01626E213E2C}"/>
                      </a:ext>
                    </a:extLst>
                  </p:cNvPr>
                  <p:cNvSpPr/>
                  <p:nvPr/>
                </p:nvSpPr>
                <p:spPr>
                  <a:xfrm>
                    <a:off x="1343581" y="7104749"/>
                    <a:ext cx="1010861" cy="99784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103" name="Oval 102">
                    <a:extLst>
                      <a:ext uri="{FF2B5EF4-FFF2-40B4-BE49-F238E27FC236}">
                        <a16:creationId xmlns:a16="http://schemas.microsoft.com/office/drawing/2014/main" id="{24BD91BD-A73E-4C2D-8A9E-59E327241E3F}"/>
                      </a:ext>
                    </a:extLst>
                  </p:cNvPr>
                  <p:cNvSpPr/>
                  <p:nvPr/>
                </p:nvSpPr>
                <p:spPr>
                  <a:xfrm>
                    <a:off x="1387165" y="7149723"/>
                    <a:ext cx="913852" cy="91492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600" dirty="0"/>
                  </a:p>
                </p:txBody>
              </p: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0207CA4F-F761-4F84-A8DA-DEDE22B8C3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10528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BEB2CC3D-D225-4489-A4B2-700CD1D59E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7654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Arc 105">
                    <a:extLst>
                      <a:ext uri="{FF2B5EF4-FFF2-40B4-BE49-F238E27FC236}">
                        <a16:creationId xmlns:a16="http://schemas.microsoft.com/office/drawing/2014/main" id="{8D4C4B66-2681-4FF0-A5A2-2B9073BB7FC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467302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07" name="Arc 106">
                    <a:extLst>
                      <a:ext uri="{FF2B5EF4-FFF2-40B4-BE49-F238E27FC236}">
                        <a16:creationId xmlns:a16="http://schemas.microsoft.com/office/drawing/2014/main" id="{038C42BD-D2BC-43EC-BCAE-3CA0828800B4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2130899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64591A46-2918-4461-8076-7842074D5F38}"/>
                      </a:ext>
                    </a:extLst>
                  </p:cNvPr>
                  <p:cNvSpPr/>
                  <p:nvPr/>
                </p:nvSpPr>
                <p:spPr>
                  <a:xfrm>
                    <a:off x="1825814" y="7592429"/>
                    <a:ext cx="36554" cy="3654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EDBAE580-0677-4B0D-AF7D-4B3CE07700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149723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FFA088AA-D5C1-4C15-8312-CD37502B93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994378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97754892-7FBA-4438-A2E4-36FCE71077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1417392" y="7573444"/>
                    <a:ext cx="0" cy="632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>
                    <a:extLst>
                      <a:ext uri="{FF2B5EF4-FFF2-40B4-BE49-F238E27FC236}">
                        <a16:creationId xmlns:a16="http://schemas.microsoft.com/office/drawing/2014/main" id="{535A8759-6F7B-41E9-BF53-6B9CE5F2BE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2264463" y="7572741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>
                    <a:extLst>
                      <a:ext uri="{FF2B5EF4-FFF2-40B4-BE49-F238E27FC236}">
                        <a16:creationId xmlns:a16="http://schemas.microsoft.com/office/drawing/2014/main" id="{83EAAB4D-61C5-4F2F-87BF-4839147A4E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2153394" y="7276210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>
                    <a:extLst>
                      <a:ext uri="{FF2B5EF4-FFF2-40B4-BE49-F238E27FC236}">
                        <a16:creationId xmlns:a16="http://schemas.microsoft.com/office/drawing/2014/main" id="{D5B96074-A75E-4B07-9F61-7F2635EE52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1539005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B5C44E61-BFC6-4EA3-A2F9-9CE501091D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1541817" y="7271994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DC42CB4A-DF02-423B-BC97-73677F4F36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2150582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4CCE9CAC-9769-4B26-9237-B7B967A70D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2242671" y="7423065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543C1826-DBFD-4FE0-84B2-60FE44B66A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1447620" y="7732958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253C0EE9-B60C-4BF0-A970-2ACB38DCE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1447620" y="7409713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BECD57E9-B159-4F70-8159-13E44944BB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2237047" y="7735067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E5978B21-8788-4855-AB49-D53EDD0D44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2012802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B2640880-7E9B-4B8C-A10C-D7C846C528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1673974" y="7964864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7B8FC9AA-EEE8-4C7C-861A-71A3C024B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2012802" y="7969081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>
                    <a:extLst>
                      <a:ext uri="{FF2B5EF4-FFF2-40B4-BE49-F238E27FC236}">
                        <a16:creationId xmlns:a16="http://schemas.microsoft.com/office/drawing/2014/main" id="{6CC1C7DC-63B2-4BE5-8F24-67F49583B0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1673974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" name="TextBox 59">
                  <a:extLst>
                    <a:ext uri="{FF2B5EF4-FFF2-40B4-BE49-F238E27FC236}">
                      <a16:creationId xmlns:a16="http://schemas.microsoft.com/office/drawing/2014/main" id="{95640DD9-7F80-41B3-9A8D-C7E375F5FB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30585" y="7556957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8" name="TextBox 60">
                  <a:extLst>
                    <a:ext uri="{FF2B5EF4-FFF2-40B4-BE49-F238E27FC236}">
                      <a16:creationId xmlns:a16="http://schemas.microsoft.com/office/drawing/2014/main" id="{30CDF31E-5130-462D-8D23-89067F01BA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2207" y="779190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9" name="TextBox 61">
                  <a:extLst>
                    <a:ext uri="{FF2B5EF4-FFF2-40B4-BE49-F238E27FC236}">
                      <a16:creationId xmlns:a16="http://schemas.microsoft.com/office/drawing/2014/main" id="{518E59C0-5560-4776-9282-CE1BDB9927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9774" y="801534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0" name="TextBox 62">
                  <a:extLst>
                    <a:ext uri="{FF2B5EF4-FFF2-40B4-BE49-F238E27FC236}">
                      <a16:creationId xmlns:a16="http://schemas.microsoft.com/office/drawing/2014/main" id="{F2558B17-1769-47A2-8F11-A76F19CF46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5379" y="827113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1" name="TextBox 63">
                  <a:extLst>
                    <a:ext uri="{FF2B5EF4-FFF2-40B4-BE49-F238E27FC236}">
                      <a16:creationId xmlns:a16="http://schemas.microsoft.com/office/drawing/2014/main" id="{EB9256D2-2DDB-489D-886B-31DD34C955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5751" y="849039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2" name="TextBox 64">
                  <a:extLst>
                    <a:ext uri="{FF2B5EF4-FFF2-40B4-BE49-F238E27FC236}">
                      <a16:creationId xmlns:a16="http://schemas.microsoft.com/office/drawing/2014/main" id="{A3ADE149-08E5-4B4A-8167-38479CB262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0876" y="863949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3" name="TextBox 65">
                  <a:extLst>
                    <a:ext uri="{FF2B5EF4-FFF2-40B4-BE49-F238E27FC236}">
                      <a16:creationId xmlns:a16="http://schemas.microsoft.com/office/drawing/2014/main" id="{396594C5-9BB5-419C-BCD3-E84EC590D9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6282" y="8680968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800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4" name="TextBox 66">
                  <a:extLst>
                    <a:ext uri="{FF2B5EF4-FFF2-40B4-BE49-F238E27FC236}">
                      <a16:creationId xmlns:a16="http://schemas.microsoft.com/office/drawing/2014/main" id="{6A5E21B8-1443-4ABF-9AB2-263D28D8A6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441" y="8635125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900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67">
                  <a:extLst>
                    <a:ext uri="{FF2B5EF4-FFF2-40B4-BE49-F238E27FC236}">
                      <a16:creationId xmlns:a16="http://schemas.microsoft.com/office/drawing/2014/main" id="{438D63DF-64EB-436A-B78A-AC50F9A453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38672" y="849250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1000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6" name="TextBox 68">
                  <a:extLst>
                    <a:ext uri="{FF2B5EF4-FFF2-40B4-BE49-F238E27FC236}">
                      <a16:creationId xmlns:a16="http://schemas.microsoft.com/office/drawing/2014/main" id="{C4996475-F3F5-4DA6-B0DE-6E7880B52F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5078" y="826846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1100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7" name="TextBox 69">
                  <a:extLst>
                    <a:ext uri="{FF2B5EF4-FFF2-40B4-BE49-F238E27FC236}">
                      <a16:creationId xmlns:a16="http://schemas.microsoft.com/office/drawing/2014/main" id="{39806C95-B7DC-49D9-AF17-D72A00E5B0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6551" y="801045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1200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8" name="TextBox 70">
                  <a:extLst>
                    <a:ext uri="{FF2B5EF4-FFF2-40B4-BE49-F238E27FC236}">
                      <a16:creationId xmlns:a16="http://schemas.microsoft.com/office/drawing/2014/main" id="{4334CBEF-940C-48E7-8AA3-6F204AC509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81403" y="7779885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1300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" name="TextBox 71">
                  <a:extLst>
                    <a:ext uri="{FF2B5EF4-FFF2-40B4-BE49-F238E27FC236}">
                      <a16:creationId xmlns:a16="http://schemas.microsoft.com/office/drawing/2014/main" id="{082A45C3-1F35-4A9C-825A-835196B22F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1440" y="755496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1400</a:t>
                  </a:r>
                </a:p>
              </p:txBody>
            </p:sp>
            <p:sp>
              <p:nvSpPr>
                <p:cNvPr id="100" name="TextBox 72">
                  <a:extLst>
                    <a:ext uri="{FF2B5EF4-FFF2-40B4-BE49-F238E27FC236}">
                      <a16:creationId xmlns:a16="http://schemas.microsoft.com/office/drawing/2014/main" id="{6AFC2BF6-45E1-41F9-B64C-A5F345D24C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82649" y="7399023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1500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84" name="TextBox 56">
                <a:extLst>
                  <a:ext uri="{FF2B5EF4-FFF2-40B4-BE49-F238E27FC236}">
                    <a16:creationId xmlns:a16="http://schemas.microsoft.com/office/drawing/2014/main" id="{C413B43E-491E-4C73-9627-532FC53F08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9588" y="7344451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85" name="TextBox 57">
                <a:extLst>
                  <a:ext uri="{FF2B5EF4-FFF2-40B4-BE49-F238E27FC236}">
                    <a16:creationId xmlns:a16="http://schemas.microsoft.com/office/drawing/2014/main" id="{E642C0E8-3FB8-46AF-B8DA-44312331A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008" y="7405333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100</a:t>
                </a:r>
                <a:endParaRPr lang="en-GB" altLang="en-US" sz="1050" b="1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562504B-27CE-4929-96A0-E5DCA25D1E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3248" y="2662130"/>
              <a:ext cx="179127" cy="2099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7F021FCD-1255-4104-BFD8-9EC08C4C2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2326" y="2871289"/>
              <a:ext cx="177922" cy="170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  <p:grpSp>
        <p:nvGrpSpPr>
          <p:cNvPr id="125" name="Group 97">
            <a:extLst>
              <a:ext uri="{FF2B5EF4-FFF2-40B4-BE49-F238E27FC236}">
                <a16:creationId xmlns:a16="http://schemas.microsoft.com/office/drawing/2014/main" id="{47DF6262-E3F0-4A75-AC86-A949E3E596E4}"/>
              </a:ext>
            </a:extLst>
          </p:cNvPr>
          <p:cNvGrpSpPr>
            <a:grpSpLocks/>
          </p:cNvGrpSpPr>
          <p:nvPr/>
        </p:nvGrpSpPr>
        <p:grpSpPr bwMode="auto">
          <a:xfrm>
            <a:off x="3560251" y="3182993"/>
            <a:ext cx="2022082" cy="2351128"/>
            <a:chOff x="4657349" y="2102624"/>
            <a:chExt cx="1141158" cy="1326376"/>
          </a:xfrm>
        </p:grpSpPr>
        <p:grpSp>
          <p:nvGrpSpPr>
            <p:cNvPr id="126" name="Group 11">
              <a:extLst>
                <a:ext uri="{FF2B5EF4-FFF2-40B4-BE49-F238E27FC236}">
                  <a16:creationId xmlns:a16="http://schemas.microsoft.com/office/drawing/2014/main" id="{3E241A71-0CD1-4F7C-B4E2-60AD548C89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57349" y="2102624"/>
              <a:ext cx="1141158" cy="1326376"/>
              <a:chOff x="766712" y="6837917"/>
              <a:chExt cx="1903595" cy="2212558"/>
            </a:xfrm>
          </p:grpSpPr>
          <p:grpSp>
            <p:nvGrpSpPr>
              <p:cNvPr id="129" name="Group 55">
                <a:extLst>
                  <a:ext uri="{FF2B5EF4-FFF2-40B4-BE49-F238E27FC236}">
                    <a16:creationId xmlns:a16="http://schemas.microsoft.com/office/drawing/2014/main" id="{21FBB751-7B5E-475D-ACFC-7D8EA17465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6712" y="6837917"/>
                <a:ext cx="1903595" cy="2212558"/>
                <a:chOff x="766712" y="6837917"/>
                <a:chExt cx="1903595" cy="2212558"/>
              </a:xfrm>
            </p:grpSpPr>
            <p:grpSp>
              <p:nvGrpSpPr>
                <p:cNvPr id="132" name="Group 58">
                  <a:extLst>
                    <a:ext uri="{FF2B5EF4-FFF2-40B4-BE49-F238E27FC236}">
                      <a16:creationId xmlns:a16="http://schemas.microsoft.com/office/drawing/2014/main" id="{7F8CF269-4060-46BF-B7A1-D259B5C7D07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66712" y="6837917"/>
                  <a:ext cx="1903595" cy="2212558"/>
                  <a:chOff x="1343581" y="6927667"/>
                  <a:chExt cx="1010861" cy="1174928"/>
                </a:xfrm>
              </p:grpSpPr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87350420-68A3-44B6-A4C4-909FAA54E446}"/>
                      </a:ext>
                    </a:extLst>
                  </p:cNvPr>
                  <p:cNvCxnSpPr/>
                  <p:nvPr/>
                </p:nvCxnSpPr>
                <p:spPr>
                  <a:xfrm>
                    <a:off x="1503857" y="6999344"/>
                    <a:ext cx="66922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8" name="Rectangle: Rounded Corners 147">
                    <a:extLst>
                      <a:ext uri="{FF2B5EF4-FFF2-40B4-BE49-F238E27FC236}">
                        <a16:creationId xmlns:a16="http://schemas.microsoft.com/office/drawing/2014/main" id="{FE622AC6-3BF5-4387-AD23-D092C2EDD0F6}"/>
                      </a:ext>
                    </a:extLst>
                  </p:cNvPr>
                  <p:cNvSpPr/>
                  <p:nvPr/>
                </p:nvSpPr>
                <p:spPr>
                  <a:xfrm>
                    <a:off x="1343581" y="7104749"/>
                    <a:ext cx="1010861" cy="99784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49" name="Oval 148">
                    <a:extLst>
                      <a:ext uri="{FF2B5EF4-FFF2-40B4-BE49-F238E27FC236}">
                        <a16:creationId xmlns:a16="http://schemas.microsoft.com/office/drawing/2014/main" id="{A5FA5CF7-9843-4CF4-8BCE-7CAD024121D0}"/>
                      </a:ext>
                    </a:extLst>
                  </p:cNvPr>
                  <p:cNvSpPr/>
                  <p:nvPr/>
                </p:nvSpPr>
                <p:spPr>
                  <a:xfrm>
                    <a:off x="1387165" y="7149723"/>
                    <a:ext cx="913852" cy="91492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600" dirty="0"/>
                  </a:p>
                </p:txBody>
              </p: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DCAE8292-8C1B-4ADD-8241-87F8BC238A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10528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FE679D33-4691-45E8-851D-79E299B712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7654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Arc 151">
                    <a:extLst>
                      <a:ext uri="{FF2B5EF4-FFF2-40B4-BE49-F238E27FC236}">
                        <a16:creationId xmlns:a16="http://schemas.microsoft.com/office/drawing/2014/main" id="{71218BD5-7760-46DE-A3BA-1B52C2DDA5C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467302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53" name="Arc 152">
                    <a:extLst>
                      <a:ext uri="{FF2B5EF4-FFF2-40B4-BE49-F238E27FC236}">
                        <a16:creationId xmlns:a16="http://schemas.microsoft.com/office/drawing/2014/main" id="{4285D00F-90CF-43B2-B702-5B04D860ADC8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2130899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6F93D4E3-F1A5-4CED-9AA4-990886CB82A6}"/>
                      </a:ext>
                    </a:extLst>
                  </p:cNvPr>
                  <p:cNvSpPr/>
                  <p:nvPr/>
                </p:nvSpPr>
                <p:spPr>
                  <a:xfrm>
                    <a:off x="1825814" y="7592429"/>
                    <a:ext cx="36554" cy="3654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9AE977C5-9430-493C-B931-27046080FB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149723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40905EBB-2611-46F2-A8E0-0A732919A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994378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32F42D25-6CF4-45DB-BE39-D2FD032C8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1417392" y="7573444"/>
                    <a:ext cx="0" cy="632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0CE2892C-5942-4509-B2E0-A05D1F8543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2264463" y="7572741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84598186-72B1-4D28-B0C1-CC229AF2E1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2153394" y="7276210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4BE7C22B-01B2-4852-BD38-205A3B29F9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1539005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5D3D695C-DF46-48E4-B81E-5D542E881E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1541817" y="7271994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B604F8E0-A47C-4FF1-AF9E-7982470267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2150582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80EE9814-FAD1-4673-A751-7FE73C908D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2242671" y="7423065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D14B2466-CCF5-4B6F-8306-F1B7E68DE6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1447620" y="7732958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034BAD0F-4DD9-4DFA-9BAB-62558DF354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1447620" y="7409713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60A712C8-FABB-4C4F-8539-7B4CF27379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2237047" y="7735067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4121B680-1F13-418B-B704-A47CC9C723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2012802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14C90251-BC7E-42BA-8ECA-F7B74F7E7E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1673974" y="7964864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139E5D69-2901-424D-8C17-920B9FFC13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2012802" y="7969081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3DB2DFBC-D38B-45BA-8E20-27583E81C1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1673974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3" name="TextBox 59">
                  <a:extLst>
                    <a:ext uri="{FF2B5EF4-FFF2-40B4-BE49-F238E27FC236}">
                      <a16:creationId xmlns:a16="http://schemas.microsoft.com/office/drawing/2014/main" id="{F3C1C024-C0FB-4732-A54A-D3F3E078B6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30585" y="7556957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100</a:t>
                  </a:r>
                </a:p>
              </p:txBody>
            </p:sp>
            <p:sp>
              <p:nvSpPr>
                <p:cNvPr id="134" name="TextBox 60">
                  <a:extLst>
                    <a:ext uri="{FF2B5EF4-FFF2-40B4-BE49-F238E27FC236}">
                      <a16:creationId xmlns:a16="http://schemas.microsoft.com/office/drawing/2014/main" id="{C187BF10-4D04-4C80-94E3-DB46191470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2207" y="779190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150</a:t>
                  </a:r>
                </a:p>
              </p:txBody>
            </p:sp>
            <p:sp>
              <p:nvSpPr>
                <p:cNvPr id="135" name="TextBox 61">
                  <a:extLst>
                    <a:ext uri="{FF2B5EF4-FFF2-40B4-BE49-F238E27FC236}">
                      <a16:creationId xmlns:a16="http://schemas.microsoft.com/office/drawing/2014/main" id="{62191ABF-083A-4DCD-8F9B-F35238F6EA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9774" y="801534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200</a:t>
                  </a:r>
                </a:p>
              </p:txBody>
            </p:sp>
            <p:sp>
              <p:nvSpPr>
                <p:cNvPr id="136" name="TextBox 62">
                  <a:extLst>
                    <a:ext uri="{FF2B5EF4-FFF2-40B4-BE49-F238E27FC236}">
                      <a16:creationId xmlns:a16="http://schemas.microsoft.com/office/drawing/2014/main" id="{32564320-B56B-4548-AEF5-2F2E2ED418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5379" y="827113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250</a:t>
                  </a:r>
                </a:p>
              </p:txBody>
            </p:sp>
            <p:sp>
              <p:nvSpPr>
                <p:cNvPr id="137" name="TextBox 63">
                  <a:extLst>
                    <a:ext uri="{FF2B5EF4-FFF2-40B4-BE49-F238E27FC236}">
                      <a16:creationId xmlns:a16="http://schemas.microsoft.com/office/drawing/2014/main" id="{A2966FAB-99F0-4C06-89BC-86936A985F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5751" y="849039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300</a:t>
                  </a:r>
                </a:p>
              </p:txBody>
            </p:sp>
            <p:sp>
              <p:nvSpPr>
                <p:cNvPr id="138" name="TextBox 64">
                  <a:extLst>
                    <a:ext uri="{FF2B5EF4-FFF2-40B4-BE49-F238E27FC236}">
                      <a16:creationId xmlns:a16="http://schemas.microsoft.com/office/drawing/2014/main" id="{0F07E8CB-32E4-4425-B5AE-99020B5637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0876" y="863949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350</a:t>
                  </a:r>
                </a:p>
              </p:txBody>
            </p:sp>
            <p:sp>
              <p:nvSpPr>
                <p:cNvPr id="139" name="TextBox 65">
                  <a:extLst>
                    <a:ext uri="{FF2B5EF4-FFF2-40B4-BE49-F238E27FC236}">
                      <a16:creationId xmlns:a16="http://schemas.microsoft.com/office/drawing/2014/main" id="{7B11CDE5-D9A6-4A07-87B3-45CE10E584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6282" y="8680968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400</a:t>
                  </a:r>
                </a:p>
              </p:txBody>
            </p:sp>
            <p:sp>
              <p:nvSpPr>
                <p:cNvPr id="140" name="TextBox 66">
                  <a:extLst>
                    <a:ext uri="{FF2B5EF4-FFF2-40B4-BE49-F238E27FC236}">
                      <a16:creationId xmlns:a16="http://schemas.microsoft.com/office/drawing/2014/main" id="{8255BE96-31AA-48CA-A93E-A95248392F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441" y="8635125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450</a:t>
                  </a:r>
                </a:p>
              </p:txBody>
            </p:sp>
            <p:sp>
              <p:nvSpPr>
                <p:cNvPr id="141" name="TextBox 67">
                  <a:extLst>
                    <a:ext uri="{FF2B5EF4-FFF2-40B4-BE49-F238E27FC236}">
                      <a16:creationId xmlns:a16="http://schemas.microsoft.com/office/drawing/2014/main" id="{8E1E1D92-1F6D-4179-9EAF-98907B1184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96960" y="847210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500</a:t>
                  </a:r>
                </a:p>
              </p:txBody>
            </p:sp>
            <p:sp>
              <p:nvSpPr>
                <p:cNvPr id="142" name="TextBox 68">
                  <a:extLst>
                    <a:ext uri="{FF2B5EF4-FFF2-40B4-BE49-F238E27FC236}">
                      <a16:creationId xmlns:a16="http://schemas.microsoft.com/office/drawing/2014/main" id="{BABD1273-4ADB-4FD6-90A8-F2D008A4C1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9238" y="826202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550</a:t>
                  </a:r>
                </a:p>
              </p:txBody>
            </p:sp>
            <p:sp>
              <p:nvSpPr>
                <p:cNvPr id="143" name="TextBox 69">
                  <a:extLst>
                    <a:ext uri="{FF2B5EF4-FFF2-40B4-BE49-F238E27FC236}">
                      <a16:creationId xmlns:a16="http://schemas.microsoft.com/office/drawing/2014/main" id="{A0D00A58-D8E7-4595-829B-592C775411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7529" y="799680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600</a:t>
                  </a:r>
                </a:p>
              </p:txBody>
            </p:sp>
            <p:sp>
              <p:nvSpPr>
                <p:cNvPr id="144" name="TextBox 70">
                  <a:extLst>
                    <a:ext uri="{FF2B5EF4-FFF2-40B4-BE49-F238E27FC236}">
                      <a16:creationId xmlns:a16="http://schemas.microsoft.com/office/drawing/2014/main" id="{DC3E8815-E0FA-4508-9D15-7839BC2F6F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5441" y="773806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650</a:t>
                  </a:r>
                </a:p>
              </p:txBody>
            </p:sp>
            <p:sp>
              <p:nvSpPr>
                <p:cNvPr id="145" name="TextBox 71">
                  <a:extLst>
                    <a:ext uri="{FF2B5EF4-FFF2-40B4-BE49-F238E27FC236}">
                      <a16:creationId xmlns:a16="http://schemas.microsoft.com/office/drawing/2014/main" id="{89197846-0F24-4E16-8F64-02534A5FD1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7433" y="7555145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700</a:t>
                  </a:r>
                </a:p>
              </p:txBody>
            </p:sp>
            <p:sp>
              <p:nvSpPr>
                <p:cNvPr id="146" name="TextBox 72">
                  <a:extLst>
                    <a:ext uri="{FF2B5EF4-FFF2-40B4-BE49-F238E27FC236}">
                      <a16:creationId xmlns:a16="http://schemas.microsoft.com/office/drawing/2014/main" id="{E7923060-8184-44B9-8DB8-71BA412DD0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61151" y="739047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750</a:t>
                  </a:r>
                </a:p>
              </p:txBody>
            </p:sp>
          </p:grpSp>
          <p:sp>
            <p:nvSpPr>
              <p:cNvPr id="130" name="TextBox 56">
                <a:extLst>
                  <a:ext uri="{FF2B5EF4-FFF2-40B4-BE49-F238E27FC236}">
                    <a16:creationId xmlns:a16="http://schemas.microsoft.com/office/drawing/2014/main" id="{AA93FB46-1FF7-4B71-8265-22ABC90AF0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9588" y="7344451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131" name="TextBox 57">
                <a:extLst>
                  <a:ext uri="{FF2B5EF4-FFF2-40B4-BE49-F238E27FC236}">
                    <a16:creationId xmlns:a16="http://schemas.microsoft.com/office/drawing/2014/main" id="{7F5C81C3-5A35-4E7D-8FEA-E721E0316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008" y="7405333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50</a:t>
                </a:r>
              </a:p>
            </p:txBody>
          </p:sp>
        </p:grp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CBA6A640-4E60-436E-9553-82C27514F8E1}"/>
                </a:ext>
              </a:extLst>
            </p:cNvPr>
            <p:cNvCxnSpPr>
              <a:cxnSpLocks/>
              <a:endCxn id="143" idx="3"/>
            </p:cNvCxnSpPr>
            <p:nvPr/>
          </p:nvCxnSpPr>
          <p:spPr>
            <a:xfrm flipH="1" flipV="1">
              <a:off x="4946168" y="2861928"/>
              <a:ext cx="276208" cy="101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6">
              <a:extLst>
                <a:ext uri="{FF2B5EF4-FFF2-40B4-BE49-F238E27FC236}">
                  <a16:creationId xmlns:a16="http://schemas.microsoft.com/office/drawing/2014/main" id="{2786803F-4CBE-4027-BABD-9D41CB55B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2326" y="2871289"/>
              <a:ext cx="177922" cy="12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64334E23-CE80-4DFF-B95E-72CC0E17AC3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09206" y="3197724"/>
            <a:ext cx="550397" cy="13284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" name="Table 172">
            <a:extLst>
              <a:ext uri="{FF2B5EF4-FFF2-40B4-BE49-F238E27FC236}">
                <a16:creationId xmlns:a16="http://schemas.microsoft.com/office/drawing/2014/main" id="{8344DBB0-9F4E-4AB0-BDE9-EC0245EB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445897"/>
              </p:ext>
            </p:extLst>
          </p:nvPr>
        </p:nvGraphicFramePr>
        <p:xfrm>
          <a:off x="1055987" y="2611257"/>
          <a:ext cx="21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pic>
        <p:nvPicPr>
          <p:cNvPr id="175" name="Picture 174" descr="A close up of a sign&#10;&#10;Description generated with high confidence">
            <a:extLst>
              <a:ext uri="{FF2B5EF4-FFF2-40B4-BE49-F238E27FC236}">
                <a16:creationId xmlns:a16="http://schemas.microsoft.com/office/drawing/2014/main" id="{6FA3AFDD-66AD-4E5B-8E53-3E1484AF9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76" name="TextBox 8">
            <a:extLst>
              <a:ext uri="{FF2B5EF4-FFF2-40B4-BE49-F238E27FC236}">
                <a16:creationId xmlns:a16="http://schemas.microsoft.com/office/drawing/2014/main" id="{4BED1E39-27FD-459C-8BF7-6A2D4913BA9C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C4D9725A-317C-461C-9F93-A4150E9674F6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534959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total mass of these items.</a:t>
            </a: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450g + 600g + 1kg and 400g = 2kg and 450g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C10B762-DEFE-4B5D-AABA-D7DA6EA95050}"/>
              </a:ext>
            </a:extLst>
          </p:cNvPr>
          <p:cNvCxnSpPr>
            <a:cxnSpLocks/>
            <a:stCxn id="49" idx="0"/>
          </p:cNvCxnSpPr>
          <p:nvPr/>
        </p:nvCxnSpPr>
        <p:spPr bwMode="auto">
          <a:xfrm flipH="1">
            <a:off x="1228385" y="3333812"/>
            <a:ext cx="427000" cy="21786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201">
            <a:extLst>
              <a:ext uri="{FF2B5EF4-FFF2-40B4-BE49-F238E27FC236}">
                <a16:creationId xmlns:a16="http://schemas.microsoft.com/office/drawing/2014/main" id="{E642A717-FA92-43C0-9486-2D3BDC4CE01D}"/>
              </a:ext>
            </a:extLst>
          </p:cNvPr>
          <p:cNvGrpSpPr>
            <a:grpSpLocks/>
          </p:cNvGrpSpPr>
          <p:nvPr/>
        </p:nvGrpSpPr>
        <p:grpSpPr bwMode="auto">
          <a:xfrm>
            <a:off x="613025" y="1912597"/>
            <a:ext cx="2109267" cy="2452372"/>
            <a:chOff x="1941305" y="5108612"/>
            <a:chExt cx="1141413" cy="1327148"/>
          </a:xfrm>
        </p:grpSpPr>
        <p:grpSp>
          <p:nvGrpSpPr>
            <p:cNvPr id="39" name="Group 202">
              <a:extLst>
                <a:ext uri="{FF2B5EF4-FFF2-40B4-BE49-F238E27FC236}">
                  <a16:creationId xmlns:a16="http://schemas.microsoft.com/office/drawing/2014/main" id="{C1100236-CDFA-4A61-828B-8A8ADD4E9C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41305" y="5108612"/>
              <a:ext cx="1141413" cy="1327148"/>
              <a:chOff x="4367683" y="1746281"/>
              <a:chExt cx="1141413" cy="1327148"/>
            </a:xfrm>
          </p:grpSpPr>
          <p:grpSp>
            <p:nvGrpSpPr>
              <p:cNvPr id="41" name="Group 204">
                <a:extLst>
                  <a:ext uri="{FF2B5EF4-FFF2-40B4-BE49-F238E27FC236}">
                    <a16:creationId xmlns:a16="http://schemas.microsoft.com/office/drawing/2014/main" id="{851F2F03-FF59-4D9E-BFAB-2C4F96226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67683" y="1746281"/>
                <a:ext cx="1141413" cy="1327148"/>
                <a:chOff x="2858293" y="1889619"/>
                <a:chExt cx="1141413" cy="1327148"/>
              </a:xfrm>
            </p:grpSpPr>
            <p:grpSp>
              <p:nvGrpSpPr>
                <p:cNvPr id="46" name="Group 97">
                  <a:extLst>
                    <a:ext uri="{FF2B5EF4-FFF2-40B4-BE49-F238E27FC236}">
                      <a16:creationId xmlns:a16="http://schemas.microsoft.com/office/drawing/2014/main" id="{F2EC068F-9794-486E-AFEA-8D3CFC74BFC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58293" y="1889619"/>
                  <a:ext cx="1141413" cy="1327148"/>
                  <a:chOff x="4657348" y="2102621"/>
                  <a:chExt cx="1141159" cy="1326374"/>
                </a:xfrm>
              </p:grpSpPr>
              <p:grpSp>
                <p:nvGrpSpPr>
                  <p:cNvPr id="48" name="Group 11">
                    <a:extLst>
                      <a:ext uri="{FF2B5EF4-FFF2-40B4-BE49-F238E27FC236}">
                        <a16:creationId xmlns:a16="http://schemas.microsoft.com/office/drawing/2014/main" id="{3C367444-2F16-4F81-93E4-80E44C863581}"/>
                      </a:ext>
                    </a:extLst>
                  </p:cNvPr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657348" y="2102621"/>
                    <a:ext cx="1141159" cy="1326374"/>
                    <a:chOff x="766710" y="6837916"/>
                    <a:chExt cx="1903596" cy="2212556"/>
                  </a:xfrm>
                </p:grpSpPr>
                <p:grpSp>
                  <p:nvGrpSpPr>
                    <p:cNvPr id="50" name="Group 55">
                      <a:extLst>
                        <a:ext uri="{FF2B5EF4-FFF2-40B4-BE49-F238E27FC236}">
                          <a16:creationId xmlns:a16="http://schemas.microsoft.com/office/drawing/2014/main" id="{D863A8B5-6585-44BB-8841-434A33F09A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6710" y="6837916"/>
                      <a:ext cx="1903596" cy="2212556"/>
                      <a:chOff x="766710" y="6837916"/>
                      <a:chExt cx="1903596" cy="2212556"/>
                    </a:xfrm>
                  </p:grpSpPr>
                  <p:grpSp>
                    <p:nvGrpSpPr>
                      <p:cNvPr id="53" name="Group 58">
                        <a:extLst>
                          <a:ext uri="{FF2B5EF4-FFF2-40B4-BE49-F238E27FC236}">
                            <a16:creationId xmlns:a16="http://schemas.microsoft.com/office/drawing/2014/main" id="{C15C5798-964D-4A56-846E-F236D0A8F157}"/>
                          </a:ext>
                        </a:extLst>
                      </p:cNvPr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766710" y="6837916"/>
                        <a:ext cx="1903596" cy="2212556"/>
                        <a:chOff x="1343580" y="6927667"/>
                        <a:chExt cx="1010861" cy="1174927"/>
                      </a:xfrm>
                    </p:grpSpPr>
                    <p:sp>
                      <p:nvSpPr>
                        <p:cNvPr id="62" name="Rectangle: Rounded Corners 61">
                          <a:extLst>
                            <a:ext uri="{FF2B5EF4-FFF2-40B4-BE49-F238E27FC236}">
                              <a16:creationId xmlns:a16="http://schemas.microsoft.com/office/drawing/2014/main" id="{02C11172-FE22-4240-87F2-CBA2E496B8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343580" y="7104175"/>
                          <a:ext cx="1010861" cy="998419"/>
                        </a:xfrm>
                        <a:prstGeom prst="roundRect">
                          <a:avLst/>
                        </a:prstGeom>
                        <a:solidFill>
                          <a:schemeClr val="bg1">
                            <a:lumMod val="8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63" name="Straight Connector 62">
                          <a:extLst>
                            <a:ext uri="{FF2B5EF4-FFF2-40B4-BE49-F238E27FC236}">
                              <a16:creationId xmlns:a16="http://schemas.microsoft.com/office/drawing/2014/main" id="{A1426338-1FA3-450A-B735-1C5179EC1DBE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1503969" y="6999078"/>
                          <a:ext cx="668516" cy="0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4" name="Oval 63">
                          <a:extLst>
                            <a:ext uri="{FF2B5EF4-FFF2-40B4-BE49-F238E27FC236}">
                              <a16:creationId xmlns:a16="http://schemas.microsoft.com/office/drawing/2014/main" id="{CC1F9392-D7C7-43C6-BFC2-B89B326F221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391125" y="7142134"/>
                          <a:ext cx="913818" cy="91488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65" name="Straight Connector 64">
                          <a:extLst>
                            <a:ext uri="{FF2B5EF4-FFF2-40B4-BE49-F238E27FC236}">
                              <a16:creationId xmlns:a16="http://schemas.microsoft.com/office/drawing/2014/main" id="{49EDE313-AEF8-4DCB-9606-0CB40AAAFC6D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710185" y="7004468"/>
                          <a:ext cx="0" cy="99707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6" name="Straight Connector 65">
                          <a:extLst>
                            <a:ext uri="{FF2B5EF4-FFF2-40B4-BE49-F238E27FC236}">
                              <a16:creationId xmlns:a16="http://schemas.microsoft.com/office/drawing/2014/main" id="{EB17C8AC-DB4A-4CDB-8C78-6F8542C93070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V="1">
                          <a:off x="1977052" y="7004468"/>
                          <a:ext cx="0" cy="99707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7" name="Arc 66">
                          <a:extLst>
                            <a:ext uri="{FF2B5EF4-FFF2-40B4-BE49-F238E27FC236}">
                              <a16:creationId xmlns:a16="http://schemas.microsoft.com/office/drawing/2014/main" id="{EC940B9C-7C1C-4DB0-A47B-C1CA0DEC80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>
                          <a:off x="1467578" y="6927667"/>
                          <a:ext cx="71435" cy="71411"/>
                        </a:xfrm>
                        <a:prstGeom prst="arc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sp>
                      <p:nvSpPr>
                        <p:cNvPr id="68" name="Arc 67">
                          <a:extLst>
                            <a:ext uri="{FF2B5EF4-FFF2-40B4-BE49-F238E27FC236}">
                              <a16:creationId xmlns:a16="http://schemas.microsoft.com/office/drawing/2014/main" id="{DABD25EE-A7B9-40C6-A060-EDBA42212C4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10800000" flipH="1">
                          <a:off x="2130703" y="6927667"/>
                          <a:ext cx="71435" cy="71411"/>
                        </a:xfrm>
                        <a:prstGeom prst="arc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 dirty="0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sp>
                      <p:nvSpPr>
                        <p:cNvPr id="69" name="Oval 68">
                          <a:extLst>
                            <a:ext uri="{FF2B5EF4-FFF2-40B4-BE49-F238E27FC236}">
                              <a16:creationId xmlns:a16="http://schemas.microsoft.com/office/drawing/2014/main" id="{04BFE3A7-9F31-485B-9789-55F72BA87FF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826097" y="7591931"/>
                          <a:ext cx="36391" cy="3638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wrap="none" lIns="36000" tIns="36000" rIns="36000" bIns="36000" anchor="ctr"/>
                        <a:lstStyle/>
                        <a:p>
                          <a:pPr algn="ctr" eaLnBrk="1" fontAlgn="auto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defRPr/>
                          </a:pPr>
                          <a:endParaRPr lang="en-GB" sz="1400" b="1" u="sng">
                            <a:latin typeface="Century Gothic" panose="020B0502020202020204" pitchFamily="34" charset="0"/>
                          </a:endParaRPr>
                        </a:p>
                      </p:txBody>
                    </p:sp>
                    <p:cxnSp>
                      <p:nvCxnSpPr>
                        <p:cNvPr id="70" name="Straight Connector 69">
                          <a:extLst>
                            <a:ext uri="{FF2B5EF4-FFF2-40B4-BE49-F238E27FC236}">
                              <a16:creationId xmlns:a16="http://schemas.microsoft.com/office/drawing/2014/main" id="{BB21D07C-1059-43CA-8F58-4131B44B32E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1844966" y="7144597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Connector 70">
                          <a:extLst>
                            <a:ext uri="{FF2B5EF4-FFF2-40B4-BE49-F238E27FC236}">
                              <a16:creationId xmlns:a16="http://schemas.microsoft.com/office/drawing/2014/main" id="{D7D9E6B2-EB78-478B-8B8E-6B3866B01AD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5360000" flipV="1">
                          <a:off x="1440622" y="7701061"/>
                          <a:ext cx="0" cy="64695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2" name="Straight Connector 71">
                          <a:extLst>
                            <a:ext uri="{FF2B5EF4-FFF2-40B4-BE49-F238E27FC236}">
                              <a16:creationId xmlns:a16="http://schemas.microsoft.com/office/drawing/2014/main" id="{2602A3FB-3778-4EDD-9D90-D701C2973E3B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7680000" flipV="1">
                          <a:off x="2200789" y="7802115"/>
                          <a:ext cx="0" cy="64695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>
                          <a:extLst>
                            <a:ext uri="{FF2B5EF4-FFF2-40B4-BE49-F238E27FC236}">
                              <a16:creationId xmlns:a16="http://schemas.microsoft.com/office/drawing/2014/main" id="{2B975D47-3E1D-43B3-9DFE-3F239931517D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3440000" flipV="1">
                          <a:off x="1548447" y="7877579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4" name="Straight Connector 73">
                          <a:extLst>
                            <a:ext uri="{FF2B5EF4-FFF2-40B4-BE49-F238E27FC236}">
                              <a16:creationId xmlns:a16="http://schemas.microsoft.com/office/drawing/2014/main" id="{43096D7F-A4F0-47DB-A5AF-D80E6503D9B2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9200000" flipH="1" flipV="1">
                          <a:off x="1568664" y="7249694"/>
                          <a:ext cx="0" cy="6332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5" name="Straight Connector 74">
                          <a:extLst>
                            <a:ext uri="{FF2B5EF4-FFF2-40B4-BE49-F238E27FC236}">
                              <a16:creationId xmlns:a16="http://schemas.microsoft.com/office/drawing/2014/main" id="{2F88B697-AC97-4BD6-9388-1D52E196D0CC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3840000" flipV="1">
                          <a:off x="2224377" y="7375665"/>
                          <a:ext cx="0" cy="63348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4" name="TextBox 60">
                        <a:extLst>
                          <a:ext uri="{FF2B5EF4-FFF2-40B4-BE49-F238E27FC236}">
                            <a16:creationId xmlns:a16="http://schemas.microsoft.com/office/drawing/2014/main" id="{9AFDA913-532F-4A36-B942-A65506F51A1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19719" y="7701035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100</a:t>
                        </a:r>
                      </a:p>
                    </p:txBody>
                  </p:sp>
                  <p:sp>
                    <p:nvSpPr>
                      <p:cNvPr id="55" name="TextBox 61">
                        <a:extLst>
                          <a:ext uri="{FF2B5EF4-FFF2-40B4-BE49-F238E27FC236}">
                            <a16:creationId xmlns:a16="http://schemas.microsoft.com/office/drawing/2014/main" id="{1A3D45B1-2630-4F7F-ADBA-7F0597F05C4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187471" y="8012763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150</a:t>
                        </a:r>
                      </a:p>
                    </p:txBody>
                  </p:sp>
                  <p:sp>
                    <p:nvSpPr>
                      <p:cNvPr id="56" name="TextBox 62">
                        <a:extLst>
                          <a:ext uri="{FF2B5EF4-FFF2-40B4-BE49-F238E27FC236}">
                            <a16:creationId xmlns:a16="http://schemas.microsoft.com/office/drawing/2014/main" id="{00E889C3-6E6D-483C-8A3A-F6EFE5E6932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095760" y="8349873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200</a:t>
                        </a:r>
                      </a:p>
                    </p:txBody>
                  </p:sp>
                  <p:sp>
                    <p:nvSpPr>
                      <p:cNvPr id="57" name="TextBox 64">
                        <a:extLst>
                          <a:ext uri="{FF2B5EF4-FFF2-40B4-BE49-F238E27FC236}">
                            <a16:creationId xmlns:a16="http://schemas.microsoft.com/office/drawing/2014/main" id="{E324AB97-7F4C-43EE-85CC-4F4E6BC186A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25245" y="8613956"/>
                        <a:ext cx="296795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250</a:t>
                        </a:r>
                      </a:p>
                    </p:txBody>
                  </p:sp>
                  <p:sp>
                    <p:nvSpPr>
                      <p:cNvPr id="58" name="TextBox 66">
                        <a:extLst>
                          <a:ext uri="{FF2B5EF4-FFF2-40B4-BE49-F238E27FC236}">
                            <a16:creationId xmlns:a16="http://schemas.microsoft.com/office/drawing/2014/main" id="{4F1E3F67-324C-4B66-93B1-18E70F0DC59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430332" y="8663781"/>
                        <a:ext cx="296797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300</a:t>
                        </a:r>
                      </a:p>
                    </p:txBody>
                  </p:sp>
                  <p:sp>
                    <p:nvSpPr>
                      <p:cNvPr id="59" name="TextBox 67">
                        <a:extLst>
                          <a:ext uri="{FF2B5EF4-FFF2-40B4-BE49-F238E27FC236}">
                            <a16:creationId xmlns:a16="http://schemas.microsoft.com/office/drawing/2014/main" id="{CBFDAA7D-20A4-4202-9BC6-F85265C9876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065668" y="8472988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350</a:t>
                        </a:r>
                      </a:p>
                    </p:txBody>
                  </p:sp>
                  <p:sp>
                    <p:nvSpPr>
                      <p:cNvPr id="60" name="TextBox 68">
                        <a:extLst>
                          <a:ext uri="{FF2B5EF4-FFF2-40B4-BE49-F238E27FC236}">
                            <a16:creationId xmlns:a16="http://schemas.microsoft.com/office/drawing/2014/main" id="{C36E8AFA-9A58-4EA9-A7A2-2D41EE04E2C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946941" y="8219906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400</a:t>
                        </a:r>
                      </a:p>
                    </p:txBody>
                  </p:sp>
                  <p:sp>
                    <p:nvSpPr>
                      <p:cNvPr id="61" name="TextBox 72">
                        <a:extLst>
                          <a:ext uri="{FF2B5EF4-FFF2-40B4-BE49-F238E27FC236}">
                            <a16:creationId xmlns:a16="http://schemas.microsoft.com/office/drawing/2014/main" id="{5FC358B5-123A-4069-8D33-296A44256E4E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34152" y="7554861"/>
                        <a:ext cx="350970" cy="215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lIns="36000" tIns="36000" rIns="36000" bIns="36000" anchor="ctr"/>
                      <a:lstStyle>
                        <a:lvl1pPr>
                          <a:lnSpc>
                            <a:spcPct val="90000"/>
                          </a:lnSpc>
                          <a:spcBef>
                            <a:spcPts val="1000"/>
                          </a:spcBef>
                          <a:buFont typeface="Arial" panose="020B0604020202020204" pitchFamily="34" charset="0"/>
                          <a:buChar char="•"/>
                          <a:defRPr sz="28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1pPr>
                        <a:lvl2pPr marL="742950" indent="-28575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2pPr>
                        <a:lvl3pPr marL="11430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 sz="200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3pPr>
                        <a:lvl4pPr marL="16002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4pPr>
                        <a:lvl5pPr marL="2057400" indent="-22860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5pPr>
                        <a:lvl6pPr marL="25146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6pPr>
                        <a:lvl7pPr marL="29718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7pPr>
                        <a:lvl8pPr marL="34290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8pPr>
                        <a:lvl9pPr marL="3886200" indent="-228600" eaLnBrk="0" fontAlgn="base" hangingPunct="0">
                          <a:lnSpc>
                            <a:spcPct val="90000"/>
                          </a:lnSpc>
                          <a:spcBef>
                            <a:spcPts val="500"/>
                          </a:spcBef>
                          <a:spcAft>
                            <a:spcPct val="0"/>
                          </a:spcAft>
                          <a:buFont typeface="Arial" panose="020B0604020202020204" pitchFamily="34" charset="0"/>
                          <a:buChar char="•"/>
                          <a:defRPr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</a:defRPr>
                        </a:lvl9pPr>
                      </a:lstStyle>
                      <a:p>
                        <a:pPr algn="ctr" eaLnBrk="1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buFontTx/>
                          <a:buNone/>
                        </a:pPr>
                        <a:r>
                          <a:rPr lang="en-GB" altLang="en-US" sz="1000" b="1" dirty="0">
                            <a:latin typeface="Century Gothic" panose="020B0502020202020204" pitchFamily="34" charset="0"/>
                          </a:rPr>
                          <a:t>        kg</a:t>
                        </a:r>
                      </a:p>
                    </p:txBody>
                  </p:sp>
                </p:grpSp>
                <p:sp>
                  <p:nvSpPr>
                    <p:cNvPr id="51" name="TextBox 56">
                      <a:extLst>
                        <a:ext uri="{FF2B5EF4-FFF2-40B4-BE49-F238E27FC236}">
                          <a16:creationId xmlns:a16="http://schemas.microsoft.com/office/drawing/2014/main" id="{A2FD90BE-60FC-4349-8755-AC17F71FBCF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69588" y="7344451"/>
                      <a:ext cx="296796" cy="2154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36000" tIns="36000" rIns="36000" bIns="36000" anchor="ctr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0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p:txBody>
                </p:sp>
                <p:sp>
                  <p:nvSpPr>
                    <p:cNvPr id="52" name="TextBox 57">
                      <a:extLst>
                        <a:ext uri="{FF2B5EF4-FFF2-40B4-BE49-F238E27FC236}">
                          <a16:creationId xmlns:a16="http://schemas.microsoft.com/office/drawing/2014/main" id="{F72BC42E-9B44-49BE-ACCF-C880B950870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02004" y="7420162"/>
                      <a:ext cx="296795" cy="2154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 lIns="36000" tIns="36000" rIns="36000" bIns="36000" anchor="ctr"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algn="ctr" ea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0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p:txBody>
                </p:sp>
              </p:grpSp>
              <p:sp>
                <p:nvSpPr>
                  <p:cNvPr id="49" name="TextBox 6">
                    <a:extLst>
                      <a:ext uri="{FF2B5EF4-FFF2-40B4-BE49-F238E27FC236}">
                        <a16:creationId xmlns:a16="http://schemas.microsoft.com/office/drawing/2014/main" id="{6737DEC9-6661-43CF-BB2E-D6D8F3BBA1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32326" y="2871290"/>
                    <a:ext cx="177922" cy="129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36000" tIns="36000" rIns="36000" bIns="36000"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GB" altLang="en-US" sz="1000" b="1" dirty="0">
                        <a:latin typeface="Century Gothic" panose="020B0502020202020204" pitchFamily="34" charset="0"/>
                      </a:rPr>
                      <a:t>kg/g</a:t>
                    </a:r>
                  </a:p>
                </p:txBody>
              </p:sp>
            </p:grp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46ED4709-0954-4CA6-9EC0-DE92CB097C1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760000" flipV="1">
                  <a:off x="3902304" y="2629293"/>
                  <a:ext cx="0" cy="7305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EE9DD22D-2E35-4562-A818-4DDB70AADC5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1520000" flipV="1">
                <a:off x="4840988" y="2942541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F81EE6-3DBC-450B-82C2-29FDD4FA628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9600000" flipV="1">
                <a:off x="5122536" y="2913623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5FABDC6-0411-48D5-822A-820EBBC8D80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920000" flipV="1">
                <a:off x="5187978" y="2065892"/>
                <a:ext cx="0" cy="7305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67941EA-F7D8-4207-95D3-14561C0D97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7280000" flipV="1">
                <a:off x="4469649" y="2353544"/>
                <a:ext cx="0" cy="7305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314D8D3D-8822-40C0-A81B-33B7025CA4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0777" y="5703303"/>
              <a:ext cx="210445" cy="129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1000" b="1" dirty="0">
                  <a:latin typeface="Century Gothic" panose="020B0502020202020204" pitchFamily="34" charset="0"/>
                </a:rPr>
                <a:t>450</a:t>
              </a:r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63401BE2-D0DD-4C7D-BBAB-22B85BF025EE}"/>
              </a:ext>
            </a:extLst>
          </p:cNvPr>
          <p:cNvSpPr txBox="1"/>
          <p:nvPr/>
        </p:nvSpPr>
        <p:spPr>
          <a:xfrm>
            <a:off x="1313628" y="1633735"/>
            <a:ext cx="676910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32CC4ED-70EA-4A55-AB30-64D34E9628F5}"/>
              </a:ext>
            </a:extLst>
          </p:cNvPr>
          <p:cNvSpPr txBox="1"/>
          <p:nvPr/>
        </p:nvSpPr>
        <p:spPr>
          <a:xfrm>
            <a:off x="4212087" y="2897584"/>
            <a:ext cx="676910" cy="400110"/>
          </a:xfrm>
          <a:prstGeom prst="rect">
            <a:avLst/>
          </a:prstGeom>
          <a:solidFill>
            <a:srgbClr val="66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B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85F25B-99E5-4B1D-BCA7-65461C4974D4}"/>
              </a:ext>
            </a:extLst>
          </p:cNvPr>
          <p:cNvSpPr txBox="1"/>
          <p:nvPr/>
        </p:nvSpPr>
        <p:spPr>
          <a:xfrm>
            <a:off x="7028165" y="1669191"/>
            <a:ext cx="676910" cy="400110"/>
          </a:xfrm>
          <a:prstGeom prst="rect">
            <a:avLst/>
          </a:prstGeom>
          <a:solidFill>
            <a:srgbClr val="C642B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Century Gothic" panose="020B0502020202020204" pitchFamily="34" charset="0"/>
              </a:rPr>
              <a:t>C</a:t>
            </a:r>
          </a:p>
        </p:txBody>
      </p:sp>
      <p:grpSp>
        <p:nvGrpSpPr>
          <p:cNvPr id="79" name="Group 97">
            <a:extLst>
              <a:ext uri="{FF2B5EF4-FFF2-40B4-BE49-F238E27FC236}">
                <a16:creationId xmlns:a16="http://schemas.microsoft.com/office/drawing/2014/main" id="{A0D20656-1DA9-4716-A07A-D4577F2A39D9}"/>
              </a:ext>
            </a:extLst>
          </p:cNvPr>
          <p:cNvGrpSpPr>
            <a:grpSpLocks/>
          </p:cNvGrpSpPr>
          <p:nvPr/>
        </p:nvGrpSpPr>
        <p:grpSpPr bwMode="auto">
          <a:xfrm>
            <a:off x="6361257" y="1946556"/>
            <a:ext cx="2022082" cy="2351128"/>
            <a:chOff x="4657349" y="2102624"/>
            <a:chExt cx="1141158" cy="1326376"/>
          </a:xfrm>
        </p:grpSpPr>
        <p:grpSp>
          <p:nvGrpSpPr>
            <p:cNvPr id="80" name="Group 11">
              <a:extLst>
                <a:ext uri="{FF2B5EF4-FFF2-40B4-BE49-F238E27FC236}">
                  <a16:creationId xmlns:a16="http://schemas.microsoft.com/office/drawing/2014/main" id="{80AC8794-16C0-4812-BE69-007AB6AB389D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57349" y="2102624"/>
              <a:ext cx="1141158" cy="1326376"/>
              <a:chOff x="766712" y="6837917"/>
              <a:chExt cx="1903595" cy="2212558"/>
            </a:xfrm>
          </p:grpSpPr>
          <p:grpSp>
            <p:nvGrpSpPr>
              <p:cNvPr id="83" name="Group 55">
                <a:extLst>
                  <a:ext uri="{FF2B5EF4-FFF2-40B4-BE49-F238E27FC236}">
                    <a16:creationId xmlns:a16="http://schemas.microsoft.com/office/drawing/2014/main" id="{5693B9D9-19DA-422F-8767-36D3DE9517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6712" y="6837917"/>
                <a:ext cx="1903595" cy="2212558"/>
                <a:chOff x="766712" y="6837917"/>
                <a:chExt cx="1903595" cy="2212558"/>
              </a:xfrm>
            </p:grpSpPr>
            <p:grpSp>
              <p:nvGrpSpPr>
                <p:cNvPr id="86" name="Group 58">
                  <a:extLst>
                    <a:ext uri="{FF2B5EF4-FFF2-40B4-BE49-F238E27FC236}">
                      <a16:creationId xmlns:a16="http://schemas.microsoft.com/office/drawing/2014/main" id="{C665E2C6-479F-471F-9186-F6EE12B4465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66712" y="6837917"/>
                  <a:ext cx="1903595" cy="2212558"/>
                  <a:chOff x="1343581" y="6927667"/>
                  <a:chExt cx="1010861" cy="1174928"/>
                </a:xfrm>
              </p:grpSpPr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3DEF99A5-05D5-4C89-833C-1512F24ABF9A}"/>
                      </a:ext>
                    </a:extLst>
                  </p:cNvPr>
                  <p:cNvCxnSpPr/>
                  <p:nvPr/>
                </p:nvCxnSpPr>
                <p:spPr>
                  <a:xfrm>
                    <a:off x="1503857" y="6999344"/>
                    <a:ext cx="66922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" name="Rectangle: Rounded Corners 101">
                    <a:extLst>
                      <a:ext uri="{FF2B5EF4-FFF2-40B4-BE49-F238E27FC236}">
                        <a16:creationId xmlns:a16="http://schemas.microsoft.com/office/drawing/2014/main" id="{ABBFBF0F-C86A-4638-B86D-01626E213E2C}"/>
                      </a:ext>
                    </a:extLst>
                  </p:cNvPr>
                  <p:cNvSpPr/>
                  <p:nvPr/>
                </p:nvSpPr>
                <p:spPr>
                  <a:xfrm>
                    <a:off x="1343581" y="7104749"/>
                    <a:ext cx="1010861" cy="99784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sp>
                <p:nvSpPr>
                  <p:cNvPr id="103" name="Oval 102">
                    <a:extLst>
                      <a:ext uri="{FF2B5EF4-FFF2-40B4-BE49-F238E27FC236}">
                        <a16:creationId xmlns:a16="http://schemas.microsoft.com/office/drawing/2014/main" id="{24BD91BD-A73E-4C2D-8A9E-59E327241E3F}"/>
                      </a:ext>
                    </a:extLst>
                  </p:cNvPr>
                  <p:cNvSpPr/>
                  <p:nvPr/>
                </p:nvSpPr>
                <p:spPr>
                  <a:xfrm>
                    <a:off x="1387165" y="7149723"/>
                    <a:ext cx="913852" cy="91492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600" dirty="0"/>
                  </a:p>
                </p:txBody>
              </p: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0207CA4F-F761-4F84-A8DA-DEDE22B8C31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10528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>
                    <a:extLst>
                      <a:ext uri="{FF2B5EF4-FFF2-40B4-BE49-F238E27FC236}">
                        <a16:creationId xmlns:a16="http://schemas.microsoft.com/office/drawing/2014/main" id="{BEB2CC3D-D225-4489-A4B2-700CD1D59EB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7654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6" name="Arc 105">
                    <a:extLst>
                      <a:ext uri="{FF2B5EF4-FFF2-40B4-BE49-F238E27FC236}">
                        <a16:creationId xmlns:a16="http://schemas.microsoft.com/office/drawing/2014/main" id="{8D4C4B66-2681-4FF0-A5A2-2B9073BB7FC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467302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07" name="Arc 106">
                    <a:extLst>
                      <a:ext uri="{FF2B5EF4-FFF2-40B4-BE49-F238E27FC236}">
                        <a16:creationId xmlns:a16="http://schemas.microsoft.com/office/drawing/2014/main" id="{038C42BD-D2BC-43EC-BCAE-3CA0828800B4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2130899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64591A46-2918-4461-8076-7842074D5F38}"/>
                      </a:ext>
                    </a:extLst>
                  </p:cNvPr>
                  <p:cNvSpPr/>
                  <p:nvPr/>
                </p:nvSpPr>
                <p:spPr>
                  <a:xfrm>
                    <a:off x="1825814" y="7592429"/>
                    <a:ext cx="36554" cy="3654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cxnSp>
                <p:nvCxnSpPr>
                  <p:cNvPr id="109" name="Straight Connector 108">
                    <a:extLst>
                      <a:ext uri="{FF2B5EF4-FFF2-40B4-BE49-F238E27FC236}">
                        <a16:creationId xmlns:a16="http://schemas.microsoft.com/office/drawing/2014/main" id="{EDBAE580-0677-4B0D-AF7D-4B3CE077002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149723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>
                    <a:extLst>
                      <a:ext uri="{FF2B5EF4-FFF2-40B4-BE49-F238E27FC236}">
                        <a16:creationId xmlns:a16="http://schemas.microsoft.com/office/drawing/2014/main" id="{FFA088AA-D5C1-4C15-8312-CD37502B933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994378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>
                    <a:extLst>
                      <a:ext uri="{FF2B5EF4-FFF2-40B4-BE49-F238E27FC236}">
                        <a16:creationId xmlns:a16="http://schemas.microsoft.com/office/drawing/2014/main" id="{97754892-7FBA-4438-A2E4-36FCE71077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1417392" y="7573444"/>
                    <a:ext cx="0" cy="632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>
                    <a:extLst>
                      <a:ext uri="{FF2B5EF4-FFF2-40B4-BE49-F238E27FC236}">
                        <a16:creationId xmlns:a16="http://schemas.microsoft.com/office/drawing/2014/main" id="{535A8759-6F7B-41E9-BF53-6B9CE5F2BE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2264463" y="7572741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>
                    <a:extLst>
                      <a:ext uri="{FF2B5EF4-FFF2-40B4-BE49-F238E27FC236}">
                        <a16:creationId xmlns:a16="http://schemas.microsoft.com/office/drawing/2014/main" id="{83EAAB4D-61C5-4F2F-87BF-4839147A4E9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2153394" y="7276210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>
                    <a:extLst>
                      <a:ext uri="{FF2B5EF4-FFF2-40B4-BE49-F238E27FC236}">
                        <a16:creationId xmlns:a16="http://schemas.microsoft.com/office/drawing/2014/main" id="{D5B96074-A75E-4B07-9F61-7F2635EE52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1539005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>
                    <a:extLst>
                      <a:ext uri="{FF2B5EF4-FFF2-40B4-BE49-F238E27FC236}">
                        <a16:creationId xmlns:a16="http://schemas.microsoft.com/office/drawing/2014/main" id="{B5C44E61-BFC6-4EA3-A2F9-9CE501091D1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1541817" y="7271994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>
                    <a:extLst>
                      <a:ext uri="{FF2B5EF4-FFF2-40B4-BE49-F238E27FC236}">
                        <a16:creationId xmlns:a16="http://schemas.microsoft.com/office/drawing/2014/main" id="{DC42CB4A-DF02-423B-BC97-73677F4F36B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2150582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>
                    <a:extLst>
                      <a:ext uri="{FF2B5EF4-FFF2-40B4-BE49-F238E27FC236}">
                        <a16:creationId xmlns:a16="http://schemas.microsoft.com/office/drawing/2014/main" id="{4CCE9CAC-9769-4B26-9237-B7B967A70DF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2242671" y="7423065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Connector 117">
                    <a:extLst>
                      <a:ext uri="{FF2B5EF4-FFF2-40B4-BE49-F238E27FC236}">
                        <a16:creationId xmlns:a16="http://schemas.microsoft.com/office/drawing/2014/main" id="{543C1826-DBFD-4FE0-84B2-60FE44B66A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1447620" y="7732958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>
                    <a:extLst>
                      <a:ext uri="{FF2B5EF4-FFF2-40B4-BE49-F238E27FC236}">
                        <a16:creationId xmlns:a16="http://schemas.microsoft.com/office/drawing/2014/main" id="{253C0EE9-B60C-4BF0-A970-2ACB38DCE7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1447620" y="7409713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Connector 119">
                    <a:extLst>
                      <a:ext uri="{FF2B5EF4-FFF2-40B4-BE49-F238E27FC236}">
                        <a16:creationId xmlns:a16="http://schemas.microsoft.com/office/drawing/2014/main" id="{BECD57E9-B159-4F70-8159-13E44944BB2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2237047" y="7735067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>
                    <a:extLst>
                      <a:ext uri="{FF2B5EF4-FFF2-40B4-BE49-F238E27FC236}">
                        <a16:creationId xmlns:a16="http://schemas.microsoft.com/office/drawing/2014/main" id="{E5978B21-8788-4855-AB49-D53EDD0D44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2012802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Connector 121">
                    <a:extLst>
                      <a:ext uri="{FF2B5EF4-FFF2-40B4-BE49-F238E27FC236}">
                        <a16:creationId xmlns:a16="http://schemas.microsoft.com/office/drawing/2014/main" id="{B2640880-7E9B-4B8C-A10C-D7C846C5287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1673974" y="7964864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Straight Connector 122">
                    <a:extLst>
                      <a:ext uri="{FF2B5EF4-FFF2-40B4-BE49-F238E27FC236}">
                        <a16:creationId xmlns:a16="http://schemas.microsoft.com/office/drawing/2014/main" id="{7B8FC9AA-EEE8-4C7C-861A-71A3C024BB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2012802" y="7969081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>
                    <a:extLst>
                      <a:ext uri="{FF2B5EF4-FFF2-40B4-BE49-F238E27FC236}">
                        <a16:creationId xmlns:a16="http://schemas.microsoft.com/office/drawing/2014/main" id="{6CC1C7DC-63B2-4BE5-8F24-67F49583B02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1673974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7" name="TextBox 59">
                  <a:extLst>
                    <a:ext uri="{FF2B5EF4-FFF2-40B4-BE49-F238E27FC236}">
                      <a16:creationId xmlns:a16="http://schemas.microsoft.com/office/drawing/2014/main" id="{95640DD9-7F80-41B3-9A8D-C7E375F5FB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30585" y="7556957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8" name="TextBox 60">
                  <a:extLst>
                    <a:ext uri="{FF2B5EF4-FFF2-40B4-BE49-F238E27FC236}">
                      <a16:creationId xmlns:a16="http://schemas.microsoft.com/office/drawing/2014/main" id="{30CDF31E-5130-462D-8D23-89067F01BAB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2207" y="779190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89" name="TextBox 61">
                  <a:extLst>
                    <a:ext uri="{FF2B5EF4-FFF2-40B4-BE49-F238E27FC236}">
                      <a16:creationId xmlns:a16="http://schemas.microsoft.com/office/drawing/2014/main" id="{518E59C0-5560-4776-9282-CE1BDB9927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9774" y="801534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0" name="TextBox 62">
                  <a:extLst>
                    <a:ext uri="{FF2B5EF4-FFF2-40B4-BE49-F238E27FC236}">
                      <a16:creationId xmlns:a16="http://schemas.microsoft.com/office/drawing/2014/main" id="{F2558B17-1769-47A2-8F11-A76F19CF46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5379" y="827113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1" name="TextBox 63">
                  <a:extLst>
                    <a:ext uri="{FF2B5EF4-FFF2-40B4-BE49-F238E27FC236}">
                      <a16:creationId xmlns:a16="http://schemas.microsoft.com/office/drawing/2014/main" id="{EB9256D2-2DDB-489D-886B-31DD34C955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5751" y="849039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2" name="TextBox 64">
                  <a:extLst>
                    <a:ext uri="{FF2B5EF4-FFF2-40B4-BE49-F238E27FC236}">
                      <a16:creationId xmlns:a16="http://schemas.microsoft.com/office/drawing/2014/main" id="{A3ADE149-08E5-4B4A-8167-38479CB262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0876" y="863949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3" name="TextBox 65">
                  <a:extLst>
                    <a:ext uri="{FF2B5EF4-FFF2-40B4-BE49-F238E27FC236}">
                      <a16:creationId xmlns:a16="http://schemas.microsoft.com/office/drawing/2014/main" id="{396594C5-9BB5-419C-BCD3-E84EC590D9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6282" y="8680968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800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4" name="TextBox 66">
                  <a:extLst>
                    <a:ext uri="{FF2B5EF4-FFF2-40B4-BE49-F238E27FC236}">
                      <a16:creationId xmlns:a16="http://schemas.microsoft.com/office/drawing/2014/main" id="{6A5E21B8-1443-4ABF-9AB2-263D28D8A6B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441" y="8635125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900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5" name="TextBox 67">
                  <a:extLst>
                    <a:ext uri="{FF2B5EF4-FFF2-40B4-BE49-F238E27FC236}">
                      <a16:creationId xmlns:a16="http://schemas.microsoft.com/office/drawing/2014/main" id="{438D63DF-64EB-436A-B78A-AC50F9A453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138672" y="849250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1000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6" name="TextBox 68">
                  <a:extLst>
                    <a:ext uri="{FF2B5EF4-FFF2-40B4-BE49-F238E27FC236}">
                      <a16:creationId xmlns:a16="http://schemas.microsoft.com/office/drawing/2014/main" id="{C4996475-F3F5-4DA6-B0DE-6E7880B52FA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5078" y="826846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1100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7" name="TextBox 69">
                  <a:extLst>
                    <a:ext uri="{FF2B5EF4-FFF2-40B4-BE49-F238E27FC236}">
                      <a16:creationId xmlns:a16="http://schemas.microsoft.com/office/drawing/2014/main" id="{39806C95-B7DC-49D9-AF17-D72A00E5B0F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16551" y="801045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1200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8" name="TextBox 70">
                  <a:extLst>
                    <a:ext uri="{FF2B5EF4-FFF2-40B4-BE49-F238E27FC236}">
                      <a16:creationId xmlns:a16="http://schemas.microsoft.com/office/drawing/2014/main" id="{4334CBEF-940C-48E7-8AA3-6F204AC509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81403" y="7779885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1300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" name="TextBox 71">
                  <a:extLst>
                    <a:ext uri="{FF2B5EF4-FFF2-40B4-BE49-F238E27FC236}">
                      <a16:creationId xmlns:a16="http://schemas.microsoft.com/office/drawing/2014/main" id="{082A45C3-1F35-4A9C-825A-835196B22F4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81440" y="755496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1400</a:t>
                  </a:r>
                </a:p>
              </p:txBody>
            </p:sp>
            <p:sp>
              <p:nvSpPr>
                <p:cNvPr id="100" name="TextBox 72">
                  <a:extLst>
                    <a:ext uri="{FF2B5EF4-FFF2-40B4-BE49-F238E27FC236}">
                      <a16:creationId xmlns:a16="http://schemas.microsoft.com/office/drawing/2014/main" id="{6AFC2BF6-45E1-41F9-B64C-A5F345D24C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82649" y="7399023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1500</a:t>
                  </a:r>
                  <a:endParaRPr lang="en-GB" altLang="en-US" sz="1050" b="1" dirty="0"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84" name="TextBox 56">
                <a:extLst>
                  <a:ext uri="{FF2B5EF4-FFF2-40B4-BE49-F238E27FC236}">
                    <a16:creationId xmlns:a16="http://schemas.microsoft.com/office/drawing/2014/main" id="{C413B43E-491E-4C73-9627-532FC53F08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9588" y="7344451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85" name="TextBox 57">
                <a:extLst>
                  <a:ext uri="{FF2B5EF4-FFF2-40B4-BE49-F238E27FC236}">
                    <a16:creationId xmlns:a16="http://schemas.microsoft.com/office/drawing/2014/main" id="{E642C0E8-3FB8-46AF-B8DA-44312331A2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008" y="7405333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100</a:t>
                </a:r>
                <a:endParaRPr lang="en-GB" altLang="en-US" sz="1050" b="1" dirty="0">
                  <a:latin typeface="Century Gothic" panose="020B0502020202020204" pitchFamily="34" charset="0"/>
                </a:endParaRPr>
              </a:p>
            </p:txBody>
          </p:sp>
        </p:grp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562504B-27CE-4929-96A0-E5DCA25D1E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43248" y="2662130"/>
              <a:ext cx="179127" cy="2099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7F021FCD-1255-4104-BFD8-9EC08C4C2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2326" y="2871289"/>
              <a:ext cx="177922" cy="170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  <p:grpSp>
        <p:nvGrpSpPr>
          <p:cNvPr id="125" name="Group 97">
            <a:extLst>
              <a:ext uri="{FF2B5EF4-FFF2-40B4-BE49-F238E27FC236}">
                <a16:creationId xmlns:a16="http://schemas.microsoft.com/office/drawing/2014/main" id="{47DF6262-E3F0-4A75-AC86-A949E3E596E4}"/>
              </a:ext>
            </a:extLst>
          </p:cNvPr>
          <p:cNvGrpSpPr>
            <a:grpSpLocks/>
          </p:cNvGrpSpPr>
          <p:nvPr/>
        </p:nvGrpSpPr>
        <p:grpSpPr bwMode="auto">
          <a:xfrm>
            <a:off x="3560251" y="3182993"/>
            <a:ext cx="2022082" cy="2351128"/>
            <a:chOff x="4657349" y="2102624"/>
            <a:chExt cx="1141158" cy="1326376"/>
          </a:xfrm>
        </p:grpSpPr>
        <p:grpSp>
          <p:nvGrpSpPr>
            <p:cNvPr id="126" name="Group 11">
              <a:extLst>
                <a:ext uri="{FF2B5EF4-FFF2-40B4-BE49-F238E27FC236}">
                  <a16:creationId xmlns:a16="http://schemas.microsoft.com/office/drawing/2014/main" id="{3E241A71-0CD1-4F7C-B4E2-60AD548C898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57349" y="2102624"/>
              <a:ext cx="1141158" cy="1326376"/>
              <a:chOff x="766712" y="6837917"/>
              <a:chExt cx="1903595" cy="2212558"/>
            </a:xfrm>
          </p:grpSpPr>
          <p:grpSp>
            <p:nvGrpSpPr>
              <p:cNvPr id="129" name="Group 55">
                <a:extLst>
                  <a:ext uri="{FF2B5EF4-FFF2-40B4-BE49-F238E27FC236}">
                    <a16:creationId xmlns:a16="http://schemas.microsoft.com/office/drawing/2014/main" id="{21FBB751-7B5E-475D-ACFC-7D8EA174656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6712" y="6837917"/>
                <a:ext cx="1903595" cy="2212558"/>
                <a:chOff x="766712" y="6837917"/>
                <a:chExt cx="1903595" cy="2212558"/>
              </a:xfrm>
            </p:grpSpPr>
            <p:grpSp>
              <p:nvGrpSpPr>
                <p:cNvPr id="132" name="Group 58">
                  <a:extLst>
                    <a:ext uri="{FF2B5EF4-FFF2-40B4-BE49-F238E27FC236}">
                      <a16:creationId xmlns:a16="http://schemas.microsoft.com/office/drawing/2014/main" id="{7F8CF269-4060-46BF-B7A1-D259B5C7D07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766712" y="6837917"/>
                  <a:ext cx="1903595" cy="2212558"/>
                  <a:chOff x="1343581" y="6927667"/>
                  <a:chExt cx="1010861" cy="1174928"/>
                </a:xfrm>
              </p:grpSpPr>
              <p:cxnSp>
                <p:nvCxnSpPr>
                  <p:cNvPr id="147" name="Straight Connector 146">
                    <a:extLst>
                      <a:ext uri="{FF2B5EF4-FFF2-40B4-BE49-F238E27FC236}">
                        <a16:creationId xmlns:a16="http://schemas.microsoft.com/office/drawing/2014/main" id="{87350420-68A3-44B6-A4C4-909FAA54E446}"/>
                      </a:ext>
                    </a:extLst>
                  </p:cNvPr>
                  <p:cNvCxnSpPr/>
                  <p:nvPr/>
                </p:nvCxnSpPr>
                <p:spPr>
                  <a:xfrm>
                    <a:off x="1503857" y="6999344"/>
                    <a:ext cx="669221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8" name="Rectangle: Rounded Corners 147">
                    <a:extLst>
                      <a:ext uri="{FF2B5EF4-FFF2-40B4-BE49-F238E27FC236}">
                        <a16:creationId xmlns:a16="http://schemas.microsoft.com/office/drawing/2014/main" id="{FE622AC6-3BF5-4387-AD23-D092C2EDD0F6}"/>
                      </a:ext>
                    </a:extLst>
                  </p:cNvPr>
                  <p:cNvSpPr/>
                  <p:nvPr/>
                </p:nvSpPr>
                <p:spPr>
                  <a:xfrm>
                    <a:off x="1343581" y="7104749"/>
                    <a:ext cx="1010861" cy="997846"/>
                  </a:xfrm>
                  <a:prstGeom prst="round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49" name="Oval 148">
                    <a:extLst>
                      <a:ext uri="{FF2B5EF4-FFF2-40B4-BE49-F238E27FC236}">
                        <a16:creationId xmlns:a16="http://schemas.microsoft.com/office/drawing/2014/main" id="{A5FA5CF7-9843-4CF4-8BCE-7CAD024121D0}"/>
                      </a:ext>
                    </a:extLst>
                  </p:cNvPr>
                  <p:cNvSpPr/>
                  <p:nvPr/>
                </p:nvSpPr>
                <p:spPr>
                  <a:xfrm>
                    <a:off x="1387165" y="7149723"/>
                    <a:ext cx="913852" cy="91492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600" dirty="0"/>
                  </a:p>
                </p:txBody>
              </p:sp>
              <p:cxnSp>
                <p:nvCxnSpPr>
                  <p:cNvPr id="150" name="Straight Connector 149">
                    <a:extLst>
                      <a:ext uri="{FF2B5EF4-FFF2-40B4-BE49-F238E27FC236}">
                        <a16:creationId xmlns:a16="http://schemas.microsoft.com/office/drawing/2014/main" id="{DCAE8292-8C1B-4ADD-8241-87F8BC238A8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710528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1" name="Straight Connector 150">
                    <a:extLst>
                      <a:ext uri="{FF2B5EF4-FFF2-40B4-BE49-F238E27FC236}">
                        <a16:creationId xmlns:a16="http://schemas.microsoft.com/office/drawing/2014/main" id="{FE679D33-4691-45E8-851D-79E299B712D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977654" y="7004965"/>
                    <a:ext cx="0" cy="9978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2" name="Arc 151">
                    <a:extLst>
                      <a:ext uri="{FF2B5EF4-FFF2-40B4-BE49-F238E27FC236}">
                        <a16:creationId xmlns:a16="http://schemas.microsoft.com/office/drawing/2014/main" id="{71218BD5-7760-46DE-A3BA-1B52C2DDA5C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467302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53" name="Arc 152">
                    <a:extLst>
                      <a:ext uri="{FF2B5EF4-FFF2-40B4-BE49-F238E27FC236}">
                        <a16:creationId xmlns:a16="http://schemas.microsoft.com/office/drawing/2014/main" id="{4285D00F-90CF-43B2-B702-5B04D860ADC8}"/>
                      </a:ext>
                    </a:extLst>
                  </p:cNvPr>
                  <p:cNvSpPr/>
                  <p:nvPr/>
                </p:nvSpPr>
                <p:spPr>
                  <a:xfrm rot="10800000" flipH="1">
                    <a:off x="2130899" y="6927667"/>
                    <a:ext cx="71703" cy="71677"/>
                  </a:xfrm>
                  <a:prstGeom prst="arc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dirty="0"/>
                  </a:p>
                </p:txBody>
              </p:sp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6F93D4E3-F1A5-4CED-9AA4-990886CB82A6}"/>
                      </a:ext>
                    </a:extLst>
                  </p:cNvPr>
                  <p:cNvSpPr/>
                  <p:nvPr/>
                </p:nvSpPr>
                <p:spPr>
                  <a:xfrm>
                    <a:off x="1825814" y="7592429"/>
                    <a:ext cx="36554" cy="36541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none" lIns="36000" tIns="36000" rIns="36000" bIns="36000"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/>
                  </a:p>
                </p:txBody>
              </p:sp>
              <p:cxnSp>
                <p:nvCxnSpPr>
                  <p:cNvPr id="155" name="Straight Connector 154">
                    <a:extLst>
                      <a:ext uri="{FF2B5EF4-FFF2-40B4-BE49-F238E27FC236}">
                        <a16:creationId xmlns:a16="http://schemas.microsoft.com/office/drawing/2014/main" id="{9AE977C5-9430-493C-B931-27046080FB1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149723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>
                    <a:extLst>
                      <a:ext uri="{FF2B5EF4-FFF2-40B4-BE49-F238E27FC236}">
                        <a16:creationId xmlns:a16="http://schemas.microsoft.com/office/drawing/2014/main" id="{40905EBB-2611-46F2-A8E0-0A732919ABD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845497" y="7994378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Straight Connector 156">
                    <a:extLst>
                      <a:ext uri="{FF2B5EF4-FFF2-40B4-BE49-F238E27FC236}">
                        <a16:creationId xmlns:a16="http://schemas.microsoft.com/office/drawing/2014/main" id="{32F42D25-6CF4-45DB-BE39-D2FD032C8CE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1417392" y="7573444"/>
                    <a:ext cx="0" cy="632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>
                    <a:extLst>
                      <a:ext uri="{FF2B5EF4-FFF2-40B4-BE49-F238E27FC236}">
                        <a16:creationId xmlns:a16="http://schemas.microsoft.com/office/drawing/2014/main" id="{0CE2892C-5942-4509-B2E0-A05D1F8543C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5400000" flipV="1">
                    <a:off x="2264463" y="7572741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>
                    <a:extLst>
                      <a:ext uri="{FF2B5EF4-FFF2-40B4-BE49-F238E27FC236}">
                        <a16:creationId xmlns:a16="http://schemas.microsoft.com/office/drawing/2014/main" id="{84598186-72B1-4D28-B0C1-CC229AF2E14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2153394" y="7276210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>
                    <a:extLst>
                      <a:ext uri="{FF2B5EF4-FFF2-40B4-BE49-F238E27FC236}">
                        <a16:creationId xmlns:a16="http://schemas.microsoft.com/office/drawing/2014/main" id="{4BE7C22B-01B2-4852-BD38-205A3B29F9A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700000" flipV="1">
                    <a:off x="1539005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>
                    <a:extLst>
                      <a:ext uri="{FF2B5EF4-FFF2-40B4-BE49-F238E27FC236}">
                        <a16:creationId xmlns:a16="http://schemas.microsoft.com/office/drawing/2014/main" id="{5D3D695C-DF46-48E4-B81E-5D542E881EF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1541817" y="7271994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>
                    <a:extLst>
                      <a:ext uri="{FF2B5EF4-FFF2-40B4-BE49-F238E27FC236}">
                        <a16:creationId xmlns:a16="http://schemas.microsoft.com/office/drawing/2014/main" id="{B604F8E0-A47C-4FF1-AF9E-7982470267B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8900000" flipH="1" flipV="1">
                    <a:off x="2150582" y="7874918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2">
                    <a:extLst>
                      <a:ext uri="{FF2B5EF4-FFF2-40B4-BE49-F238E27FC236}">
                        <a16:creationId xmlns:a16="http://schemas.microsoft.com/office/drawing/2014/main" id="{80EE9814-FAD1-4673-A751-7FE73C908D6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2242671" y="7423065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>
                    <a:extLst>
                      <a:ext uri="{FF2B5EF4-FFF2-40B4-BE49-F238E27FC236}">
                        <a16:creationId xmlns:a16="http://schemas.microsoft.com/office/drawing/2014/main" id="{D14B2466-CCF5-4B6F-8306-F1B7E68DE6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3960000" flipV="1">
                    <a:off x="1447620" y="7732958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4">
                    <a:extLst>
                      <a:ext uri="{FF2B5EF4-FFF2-40B4-BE49-F238E27FC236}">
                        <a16:creationId xmlns:a16="http://schemas.microsoft.com/office/drawing/2014/main" id="{034BAD0F-4DD9-4DFA-9BAB-62558DF3545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1447620" y="7409713"/>
                    <a:ext cx="0" cy="6467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>
                    <a:extLst>
                      <a:ext uri="{FF2B5EF4-FFF2-40B4-BE49-F238E27FC236}">
                        <a16:creationId xmlns:a16="http://schemas.microsoft.com/office/drawing/2014/main" id="{60A712C8-FABB-4C4F-8539-7B4CF27379A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7640000" flipH="1" flipV="1">
                    <a:off x="2237047" y="7735067"/>
                    <a:ext cx="0" cy="63266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6">
                    <a:extLst>
                      <a:ext uri="{FF2B5EF4-FFF2-40B4-BE49-F238E27FC236}">
                        <a16:creationId xmlns:a16="http://schemas.microsoft.com/office/drawing/2014/main" id="{4121B680-1F13-418B-B704-A47CC9C723E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2012802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>
                    <a:extLst>
                      <a:ext uri="{FF2B5EF4-FFF2-40B4-BE49-F238E27FC236}">
                        <a16:creationId xmlns:a16="http://schemas.microsoft.com/office/drawing/2014/main" id="{14C90251-BC7E-42BA-8ECA-F7B74F7E7E1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320000" flipV="1">
                    <a:off x="1673974" y="7964864"/>
                    <a:ext cx="0" cy="6324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Straight Connector 168">
                    <a:extLst>
                      <a:ext uri="{FF2B5EF4-FFF2-40B4-BE49-F238E27FC236}">
                        <a16:creationId xmlns:a16="http://schemas.microsoft.com/office/drawing/2014/main" id="{139E5D69-2901-424D-8C17-920B9FFC13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2012802" y="7969081"/>
                    <a:ext cx="0" cy="64649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>
                    <a:extLst>
                      <a:ext uri="{FF2B5EF4-FFF2-40B4-BE49-F238E27FC236}">
                        <a16:creationId xmlns:a16="http://schemas.microsoft.com/office/drawing/2014/main" id="{3DB2DFBC-D38B-45BA-8E20-27583E81C17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20280000" flipH="1" flipV="1">
                    <a:off x="1673974" y="7182048"/>
                    <a:ext cx="0" cy="632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3" name="TextBox 59">
                  <a:extLst>
                    <a:ext uri="{FF2B5EF4-FFF2-40B4-BE49-F238E27FC236}">
                      <a16:creationId xmlns:a16="http://schemas.microsoft.com/office/drawing/2014/main" id="{F3C1C024-C0FB-4732-A54A-D3F3E078B6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30585" y="7556957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100</a:t>
                  </a:r>
                </a:p>
              </p:txBody>
            </p:sp>
            <p:sp>
              <p:nvSpPr>
                <p:cNvPr id="134" name="TextBox 60">
                  <a:extLst>
                    <a:ext uri="{FF2B5EF4-FFF2-40B4-BE49-F238E27FC236}">
                      <a16:creationId xmlns:a16="http://schemas.microsoft.com/office/drawing/2014/main" id="{C187BF10-4D04-4C80-94E3-DB46191470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32207" y="779190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150</a:t>
                  </a:r>
                </a:p>
              </p:txBody>
            </p:sp>
            <p:sp>
              <p:nvSpPr>
                <p:cNvPr id="135" name="TextBox 61">
                  <a:extLst>
                    <a:ext uri="{FF2B5EF4-FFF2-40B4-BE49-F238E27FC236}">
                      <a16:creationId xmlns:a16="http://schemas.microsoft.com/office/drawing/2014/main" id="{62191ABF-083A-4DCD-8F9B-F35238F6EAC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9774" y="801534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200</a:t>
                  </a:r>
                </a:p>
              </p:txBody>
            </p:sp>
            <p:sp>
              <p:nvSpPr>
                <p:cNvPr id="136" name="TextBox 62">
                  <a:extLst>
                    <a:ext uri="{FF2B5EF4-FFF2-40B4-BE49-F238E27FC236}">
                      <a16:creationId xmlns:a16="http://schemas.microsoft.com/office/drawing/2014/main" id="{32564320-B56B-4548-AEF5-2F2E2ED418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5379" y="827113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250</a:t>
                  </a:r>
                </a:p>
              </p:txBody>
            </p:sp>
            <p:sp>
              <p:nvSpPr>
                <p:cNvPr id="137" name="TextBox 63">
                  <a:extLst>
                    <a:ext uri="{FF2B5EF4-FFF2-40B4-BE49-F238E27FC236}">
                      <a16:creationId xmlns:a16="http://schemas.microsoft.com/office/drawing/2014/main" id="{A2966FAB-99F0-4C06-89BC-86936A985F4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85751" y="8490394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300</a:t>
                  </a:r>
                </a:p>
              </p:txBody>
            </p:sp>
            <p:sp>
              <p:nvSpPr>
                <p:cNvPr id="138" name="TextBox 64">
                  <a:extLst>
                    <a:ext uri="{FF2B5EF4-FFF2-40B4-BE49-F238E27FC236}">
                      <a16:creationId xmlns:a16="http://schemas.microsoft.com/office/drawing/2014/main" id="{0F07E8CB-32E4-4425-B5AE-99020B5637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0876" y="8639491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350</a:t>
                  </a:r>
                </a:p>
              </p:txBody>
            </p:sp>
            <p:sp>
              <p:nvSpPr>
                <p:cNvPr id="139" name="TextBox 65">
                  <a:extLst>
                    <a:ext uri="{FF2B5EF4-FFF2-40B4-BE49-F238E27FC236}">
                      <a16:creationId xmlns:a16="http://schemas.microsoft.com/office/drawing/2014/main" id="{7B11CDE5-D9A6-4A07-87B3-45CE10E584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6282" y="8680968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400</a:t>
                  </a:r>
                </a:p>
              </p:txBody>
            </p:sp>
            <p:sp>
              <p:nvSpPr>
                <p:cNvPr id="140" name="TextBox 66">
                  <a:extLst>
                    <a:ext uri="{FF2B5EF4-FFF2-40B4-BE49-F238E27FC236}">
                      <a16:creationId xmlns:a16="http://schemas.microsoft.com/office/drawing/2014/main" id="{8255BE96-31AA-48CA-A93E-A95248392F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6441" y="8635125"/>
                  <a:ext cx="296796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450</a:t>
                  </a:r>
                </a:p>
              </p:txBody>
            </p:sp>
            <p:sp>
              <p:nvSpPr>
                <p:cNvPr id="141" name="TextBox 67">
                  <a:extLst>
                    <a:ext uri="{FF2B5EF4-FFF2-40B4-BE49-F238E27FC236}">
                      <a16:creationId xmlns:a16="http://schemas.microsoft.com/office/drawing/2014/main" id="{8E1E1D92-1F6D-4179-9EAF-98907B1184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96960" y="8472102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500</a:t>
                  </a:r>
                </a:p>
              </p:txBody>
            </p:sp>
            <p:sp>
              <p:nvSpPr>
                <p:cNvPr id="142" name="TextBox 68">
                  <a:extLst>
                    <a:ext uri="{FF2B5EF4-FFF2-40B4-BE49-F238E27FC236}">
                      <a16:creationId xmlns:a16="http://schemas.microsoft.com/office/drawing/2014/main" id="{BABD1273-4ADB-4FD6-90A8-F2D008A4C1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9238" y="826202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550</a:t>
                  </a:r>
                </a:p>
              </p:txBody>
            </p:sp>
            <p:sp>
              <p:nvSpPr>
                <p:cNvPr id="143" name="TextBox 69">
                  <a:extLst>
                    <a:ext uri="{FF2B5EF4-FFF2-40B4-BE49-F238E27FC236}">
                      <a16:creationId xmlns:a16="http://schemas.microsoft.com/office/drawing/2014/main" id="{A0D00A58-D8E7-4595-829B-592C7754110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97529" y="799680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600</a:t>
                  </a:r>
                </a:p>
              </p:txBody>
            </p:sp>
            <p:sp>
              <p:nvSpPr>
                <p:cNvPr id="144" name="TextBox 70">
                  <a:extLst>
                    <a:ext uri="{FF2B5EF4-FFF2-40B4-BE49-F238E27FC236}">
                      <a16:creationId xmlns:a16="http://schemas.microsoft.com/office/drawing/2014/main" id="{DC3E8815-E0FA-4508-9D15-7839BC2F6FC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55441" y="7738069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650</a:t>
                  </a:r>
                </a:p>
              </p:txBody>
            </p:sp>
            <p:sp>
              <p:nvSpPr>
                <p:cNvPr id="145" name="TextBox 71">
                  <a:extLst>
                    <a:ext uri="{FF2B5EF4-FFF2-40B4-BE49-F238E27FC236}">
                      <a16:creationId xmlns:a16="http://schemas.microsoft.com/office/drawing/2014/main" id="{89197846-0F24-4E16-8F64-02534A5FD17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67433" y="7555145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700</a:t>
                  </a:r>
                </a:p>
              </p:txBody>
            </p:sp>
            <p:sp>
              <p:nvSpPr>
                <p:cNvPr id="146" name="TextBox 72">
                  <a:extLst>
                    <a:ext uri="{FF2B5EF4-FFF2-40B4-BE49-F238E27FC236}">
                      <a16:creationId xmlns:a16="http://schemas.microsoft.com/office/drawing/2014/main" id="{E7923060-8184-44B9-8DB8-71BA412DD08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61151" y="7390476"/>
                  <a:ext cx="350969" cy="2154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36000" tIns="36000" rIns="36000" bIns="36000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dirty="0">
                      <a:latin typeface="Century Gothic" panose="020B0502020202020204" pitchFamily="34" charset="0"/>
                    </a:rPr>
                    <a:t>750</a:t>
                  </a:r>
                </a:p>
              </p:txBody>
            </p:sp>
          </p:grpSp>
          <p:sp>
            <p:nvSpPr>
              <p:cNvPr id="130" name="TextBox 56">
                <a:extLst>
                  <a:ext uri="{FF2B5EF4-FFF2-40B4-BE49-F238E27FC236}">
                    <a16:creationId xmlns:a16="http://schemas.microsoft.com/office/drawing/2014/main" id="{AA93FB46-1FF7-4B71-8265-22ABC90AF0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9588" y="7344451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0</a:t>
                </a:r>
              </a:p>
            </p:txBody>
          </p:sp>
          <p:sp>
            <p:nvSpPr>
              <p:cNvPr id="131" name="TextBox 57">
                <a:extLst>
                  <a:ext uri="{FF2B5EF4-FFF2-40B4-BE49-F238E27FC236}">
                    <a16:creationId xmlns:a16="http://schemas.microsoft.com/office/drawing/2014/main" id="{7F5C81C3-5A35-4E7D-8FEA-E721E0316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5008" y="7405333"/>
                <a:ext cx="296796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36000" tIns="36000" rIns="36000" bIns="36000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dirty="0">
                    <a:latin typeface="Century Gothic" panose="020B0502020202020204" pitchFamily="34" charset="0"/>
                  </a:rPr>
                  <a:t>50</a:t>
                </a:r>
              </a:p>
            </p:txBody>
          </p:sp>
        </p:grpSp>
        <p:cxnSp>
          <p:nvCxnSpPr>
            <p:cNvPr id="127" name="Straight Arrow Connector 126">
              <a:extLst>
                <a:ext uri="{FF2B5EF4-FFF2-40B4-BE49-F238E27FC236}">
                  <a16:creationId xmlns:a16="http://schemas.microsoft.com/office/drawing/2014/main" id="{CBA6A640-4E60-436E-9553-82C27514F8E1}"/>
                </a:ext>
              </a:extLst>
            </p:cNvPr>
            <p:cNvCxnSpPr>
              <a:cxnSpLocks/>
              <a:endCxn id="143" idx="3"/>
            </p:cNvCxnSpPr>
            <p:nvPr/>
          </p:nvCxnSpPr>
          <p:spPr>
            <a:xfrm flipH="1" flipV="1">
              <a:off x="4946168" y="2861928"/>
              <a:ext cx="276208" cy="101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6">
              <a:extLst>
                <a:ext uri="{FF2B5EF4-FFF2-40B4-BE49-F238E27FC236}">
                  <a16:creationId xmlns:a16="http://schemas.microsoft.com/office/drawing/2014/main" id="{2786803F-4CBE-4027-BABD-9D41CB55B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2326" y="2871289"/>
              <a:ext cx="177922" cy="129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dirty="0">
                  <a:latin typeface="Century Gothic" panose="020B0502020202020204" pitchFamily="34" charset="0"/>
                </a:rPr>
                <a:t>g</a:t>
              </a:r>
            </a:p>
          </p:txBody>
        </p:sp>
      </p:grp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64334E23-CE80-4DFF-B95E-72CC0E17AC3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09206" y="3197724"/>
            <a:ext cx="550397" cy="13284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3" name="Table 172">
            <a:extLst>
              <a:ext uri="{FF2B5EF4-FFF2-40B4-BE49-F238E27FC236}">
                <a16:creationId xmlns:a16="http://schemas.microsoft.com/office/drawing/2014/main" id="{8344DBB0-9F4E-4AB0-BDE9-EC0245EB4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518394"/>
              </p:ext>
            </p:extLst>
          </p:nvPr>
        </p:nvGraphicFramePr>
        <p:xfrm>
          <a:off x="1055987" y="2611257"/>
          <a:ext cx="21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pic>
        <p:nvPicPr>
          <p:cNvPr id="175" name="Picture 174" descr="A close up of a sign&#10;&#10;Description generated with high confidence">
            <a:extLst>
              <a:ext uri="{FF2B5EF4-FFF2-40B4-BE49-F238E27FC236}">
                <a16:creationId xmlns:a16="http://schemas.microsoft.com/office/drawing/2014/main" id="{29506D3F-9B08-49BB-9F9B-338A60097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76" name="TextBox 8">
            <a:extLst>
              <a:ext uri="{FF2B5EF4-FFF2-40B4-BE49-F238E27FC236}">
                <a16:creationId xmlns:a16="http://schemas.microsoft.com/office/drawing/2014/main" id="{21A16780-4171-4628-9ACE-647E3DAC9C2A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6B6C75BC-F197-4DEE-9B27-C2E06328DB57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96540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4" name="Picture 103" descr="A close up of a sign&#10;&#10;Description generated with high confidence">
            <a:extLst>
              <a:ext uri="{FF2B5EF4-FFF2-40B4-BE49-F238E27FC236}">
                <a16:creationId xmlns:a16="http://schemas.microsoft.com/office/drawing/2014/main" id="{97C2558C-E849-4528-8FA5-C6C0B6218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6" name="TextBox 8">
            <a:extLst>
              <a:ext uri="{FF2B5EF4-FFF2-40B4-BE49-F238E27FC236}">
                <a16:creationId xmlns:a16="http://schemas.microsoft.com/office/drawing/2014/main" id="{154D13D4-265E-4F9F-91AA-660BD6C058DB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0A392428-C5BE-427B-95E3-144FD2C4B6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4DEA388A-5008-45FF-90DE-C3761A3BE900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yellow jewel weighs 10g.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does each red and green jewel weigh?</a:t>
            </a: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would two of each jewel weigh in total?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E121-66B9-4706-8590-0D75BF926027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4" name="Picture 103" descr="A close up of a sign&#10;&#10;Description generated with high confidence">
            <a:extLst>
              <a:ext uri="{FF2B5EF4-FFF2-40B4-BE49-F238E27FC236}">
                <a16:creationId xmlns:a16="http://schemas.microsoft.com/office/drawing/2014/main" id="{A6DE995C-BAC1-48BD-80A4-AFA53F7F9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6" name="TextBox 8">
            <a:extLst>
              <a:ext uri="{FF2B5EF4-FFF2-40B4-BE49-F238E27FC236}">
                <a16:creationId xmlns:a16="http://schemas.microsoft.com/office/drawing/2014/main" id="{CD544E8C-2407-4AAD-B6CD-B253797522A1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23C9BD2F-775B-4BC7-9355-E8BA63FE15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3040"/>
            <a:ext cx="8913124" cy="6322100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56AE6DF8-7312-4CCF-9177-9FE5E7ED8E8D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yellow jewel weighs 10g.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does each red and green jewel weigh?</a:t>
            </a: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40g – 10g = 30g. The red jewel weighs 30g.</a:t>
            </a: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60g – 30g – 10g = 20g. The green jewel weighs 20g.</a:t>
            </a: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would two of each jewel weigh in total?</a:t>
            </a: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10g + 10g + 20g + 20g + 30g + 30g = 120g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580B38-DCD1-4054-860A-F0F52DCC9D23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92413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part-whole model.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99E2EAC8-F961-4CE7-AF16-7E6DDF420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B994E4EA-F61E-4A58-AE6A-515421B884B7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FCB43E-FD76-4E11-97B5-5A359F871228}"/>
              </a:ext>
            </a:extLst>
          </p:cNvPr>
          <p:cNvSpPr/>
          <p:nvPr/>
        </p:nvSpPr>
        <p:spPr>
          <a:xfrm>
            <a:off x="4112155" y="4108893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2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8ADEA5-E197-44A6-B5DE-194A9431B10C}"/>
              </a:ext>
            </a:extLst>
          </p:cNvPr>
          <p:cNvCxnSpPr>
            <a:cxnSpLocks/>
            <a:stCxn id="15" idx="4"/>
            <a:endCxn id="7" idx="0"/>
          </p:cNvCxnSpPr>
          <p:nvPr/>
        </p:nvCxnSpPr>
        <p:spPr>
          <a:xfrm>
            <a:off x="4728827" y="3090783"/>
            <a:ext cx="103328" cy="101811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2553DD-6DB5-44D7-8ECC-7919B54C46F5}"/>
              </a:ext>
            </a:extLst>
          </p:cNvPr>
          <p:cNvCxnSpPr>
            <a:cxnSpLocks/>
            <a:stCxn id="16" idx="1"/>
            <a:endCxn id="15" idx="5"/>
          </p:cNvCxnSpPr>
          <p:nvPr/>
        </p:nvCxnSpPr>
        <p:spPr>
          <a:xfrm flipH="1" flipV="1">
            <a:off x="5237944" y="2879900"/>
            <a:ext cx="899991" cy="665909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687763-C904-44AD-AF0F-B12C350A6BD0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3664294" y="2879900"/>
            <a:ext cx="555416" cy="601639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8EA643-453A-43FD-BF6F-4F85CAE4BF6E}"/>
              </a:ext>
            </a:extLst>
          </p:cNvPr>
          <p:cNvSpPr txBox="1"/>
          <p:nvPr/>
        </p:nvSpPr>
        <p:spPr>
          <a:xfrm>
            <a:off x="2435177" y="3270656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2600" b="1" dirty="0">
                <a:latin typeface="Century Gothic" panose="020B0502020202020204" pitchFamily="34" charset="0"/>
              </a:rPr>
              <a:t>1kg and 285g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156FA8-D528-4ABC-A791-477483EFC8D3}"/>
              </a:ext>
            </a:extLst>
          </p:cNvPr>
          <p:cNvSpPr txBox="1"/>
          <p:nvPr/>
        </p:nvSpPr>
        <p:spPr>
          <a:xfrm>
            <a:off x="4008827" y="1650783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2600" b="1" dirty="0">
                <a:latin typeface="Century Gothic" panose="020B0502020202020204" pitchFamily="34" charset="0"/>
              </a:rPr>
              <a:t>2kg and 450g</a:t>
            </a:r>
          </a:p>
        </p:txBody>
      </p:sp>
      <p:sp>
        <p:nvSpPr>
          <p:cNvPr id="16" name="TextBox 15" descr="50g&#10;">
            <a:extLst>
              <a:ext uri="{FF2B5EF4-FFF2-40B4-BE49-F238E27FC236}">
                <a16:creationId xmlns:a16="http://schemas.microsoft.com/office/drawing/2014/main" id="{CB8A0BE4-D900-4E30-84B8-A834824DBA29}"/>
              </a:ext>
            </a:extLst>
          </p:cNvPr>
          <p:cNvSpPr txBox="1"/>
          <p:nvPr/>
        </p:nvSpPr>
        <p:spPr>
          <a:xfrm>
            <a:off x="5927052" y="3334926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GB" sz="2600" b="1" dirty="0">
                <a:latin typeface="Century Gothic" panose="020B0502020202020204" pitchFamily="34" charset="0"/>
              </a:rPr>
              <a:t>   kg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A277530-9CA6-4A56-9753-D5B09F3B9ABA}"/>
              </a:ext>
            </a:extLst>
          </p:cNvPr>
          <p:cNvGraphicFramePr>
            <a:graphicFrameLocks noGrp="1"/>
          </p:cNvGraphicFramePr>
          <p:nvPr/>
        </p:nvGraphicFramePr>
        <p:xfrm>
          <a:off x="6293260" y="3635166"/>
          <a:ext cx="23019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13477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13477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1644E55-BA46-421A-9048-746461C4752B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48915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part-whole model.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99E2EAC8-F961-4CE7-AF16-7E6DDF420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B994E4EA-F61E-4A58-AE6A-515421B884B7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7FCB43E-FD76-4E11-97B5-5A359F871228}"/>
              </a:ext>
            </a:extLst>
          </p:cNvPr>
          <p:cNvSpPr/>
          <p:nvPr/>
        </p:nvSpPr>
        <p:spPr>
          <a:xfrm>
            <a:off x="4112155" y="4108893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665g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D8ADEA5-E197-44A6-B5DE-194A9431B10C}"/>
              </a:ext>
            </a:extLst>
          </p:cNvPr>
          <p:cNvCxnSpPr>
            <a:cxnSpLocks/>
            <a:stCxn id="15" idx="4"/>
            <a:endCxn id="7" idx="0"/>
          </p:cNvCxnSpPr>
          <p:nvPr/>
        </p:nvCxnSpPr>
        <p:spPr>
          <a:xfrm>
            <a:off x="4728827" y="3090783"/>
            <a:ext cx="103328" cy="1018110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2553DD-6DB5-44D7-8ECC-7919B54C46F5}"/>
              </a:ext>
            </a:extLst>
          </p:cNvPr>
          <p:cNvCxnSpPr>
            <a:cxnSpLocks/>
            <a:stCxn id="16" idx="1"/>
            <a:endCxn id="15" idx="5"/>
          </p:cNvCxnSpPr>
          <p:nvPr/>
        </p:nvCxnSpPr>
        <p:spPr>
          <a:xfrm flipH="1" flipV="1">
            <a:off x="5237944" y="2879900"/>
            <a:ext cx="899991" cy="665909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687763-C904-44AD-AF0F-B12C350A6BD0}"/>
              </a:ext>
            </a:extLst>
          </p:cNvPr>
          <p:cNvCxnSpPr>
            <a:cxnSpLocks/>
            <a:stCxn id="14" idx="7"/>
            <a:endCxn id="15" idx="3"/>
          </p:cNvCxnSpPr>
          <p:nvPr/>
        </p:nvCxnSpPr>
        <p:spPr>
          <a:xfrm flipV="1">
            <a:off x="3664294" y="2879900"/>
            <a:ext cx="555416" cy="601639"/>
          </a:xfrm>
          <a:prstGeom prst="straightConnector1">
            <a:avLst/>
          </a:prstGeom>
          <a:solidFill>
            <a:schemeClr val="bg1"/>
          </a:solidFill>
          <a:ln w="28575"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8EA643-453A-43FD-BF6F-4F85CAE4BF6E}"/>
              </a:ext>
            </a:extLst>
          </p:cNvPr>
          <p:cNvSpPr txBox="1"/>
          <p:nvPr/>
        </p:nvSpPr>
        <p:spPr>
          <a:xfrm>
            <a:off x="2435177" y="3270656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2600" b="1" dirty="0">
                <a:latin typeface="Century Gothic" panose="020B0502020202020204" pitchFamily="34" charset="0"/>
              </a:rPr>
              <a:t>1kg and 285g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156FA8-D528-4ABC-A791-477483EFC8D3}"/>
              </a:ext>
            </a:extLst>
          </p:cNvPr>
          <p:cNvSpPr txBox="1"/>
          <p:nvPr/>
        </p:nvSpPr>
        <p:spPr>
          <a:xfrm>
            <a:off x="4008827" y="1650783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GB" sz="2600" b="1" dirty="0">
                <a:latin typeface="Century Gothic" panose="020B0502020202020204" pitchFamily="34" charset="0"/>
              </a:rPr>
              <a:t>2kg and 450g</a:t>
            </a:r>
          </a:p>
        </p:txBody>
      </p:sp>
      <p:sp>
        <p:nvSpPr>
          <p:cNvPr id="16" name="TextBox 15" descr="50g&#10;">
            <a:extLst>
              <a:ext uri="{FF2B5EF4-FFF2-40B4-BE49-F238E27FC236}">
                <a16:creationId xmlns:a16="http://schemas.microsoft.com/office/drawing/2014/main" id="{CB8A0BE4-D900-4E30-84B8-A834824DBA29}"/>
              </a:ext>
            </a:extLst>
          </p:cNvPr>
          <p:cNvSpPr txBox="1"/>
          <p:nvPr/>
        </p:nvSpPr>
        <p:spPr>
          <a:xfrm>
            <a:off x="5927052" y="3334926"/>
            <a:ext cx="1440000" cy="144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GB" sz="2600" b="1" dirty="0">
                <a:latin typeface="Century Gothic" panose="020B0502020202020204" pitchFamily="34" charset="0"/>
              </a:rPr>
              <a:t>   kg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A277530-9CA6-4A56-9753-D5B09F3B9ABA}"/>
              </a:ext>
            </a:extLst>
          </p:cNvPr>
          <p:cNvGraphicFramePr>
            <a:graphicFrameLocks noGrp="1"/>
          </p:cNvGraphicFramePr>
          <p:nvPr/>
        </p:nvGraphicFramePr>
        <p:xfrm>
          <a:off x="6293260" y="3635166"/>
          <a:ext cx="23019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13477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13477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B84163A-622C-4656-900B-8E6EAF825486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83003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D7B3F4-14C6-4611-9FA5-00BD015AC1EE}"/>
              </a:ext>
            </a:extLst>
          </p:cNvPr>
          <p:cNvGraphicFramePr>
            <a:graphicFrameLocks noGrp="1"/>
          </p:cNvGraphicFramePr>
          <p:nvPr/>
        </p:nvGraphicFramePr>
        <p:xfrm>
          <a:off x="2391507" y="2017634"/>
          <a:ext cx="4433743" cy="2133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735">
                  <a:extLst>
                    <a:ext uri="{9D8B030D-6E8A-4147-A177-3AD203B41FA5}">
                      <a16:colId xmlns:a16="http://schemas.microsoft.com/office/drawing/2014/main" val="765807718"/>
                    </a:ext>
                  </a:extLst>
                </a:gridCol>
                <a:gridCol w="1051194">
                  <a:extLst>
                    <a:ext uri="{9D8B030D-6E8A-4147-A177-3AD203B41FA5}">
                      <a16:colId xmlns:a16="http://schemas.microsoft.com/office/drawing/2014/main" val="1190121673"/>
                    </a:ext>
                  </a:extLst>
                </a:gridCol>
                <a:gridCol w="1746814">
                  <a:extLst>
                    <a:ext uri="{9D8B030D-6E8A-4147-A177-3AD203B41FA5}">
                      <a16:colId xmlns:a16="http://schemas.microsoft.com/office/drawing/2014/main" val="414539137"/>
                    </a:ext>
                  </a:extLst>
                </a:gridCol>
              </a:tblGrid>
              <a:tr h="10667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3kg and 100g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450g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05185"/>
                  </a:ext>
                </a:extLst>
              </a:tr>
              <a:tr h="106677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4kg and 650g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497"/>
                  </a:ext>
                </a:extLst>
              </a:tr>
            </a:tbl>
          </a:graphicData>
        </a:graphic>
      </p:graphicFrame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99E2EAC8-F961-4CE7-AF16-7E6DDF4202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B994E4EA-F61E-4A58-AE6A-515421B884B7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A32F7F-EB2D-43B0-AFC2-52B8E27DA5D7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742211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066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bar model.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FED7B3F4-14C6-4611-9FA5-00BD015AC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733615"/>
              </p:ext>
            </p:extLst>
          </p:nvPr>
        </p:nvGraphicFramePr>
        <p:xfrm>
          <a:off x="2391507" y="2017634"/>
          <a:ext cx="4433743" cy="21335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735">
                  <a:extLst>
                    <a:ext uri="{9D8B030D-6E8A-4147-A177-3AD203B41FA5}">
                      <a16:colId xmlns:a16="http://schemas.microsoft.com/office/drawing/2014/main" val="765807718"/>
                    </a:ext>
                  </a:extLst>
                </a:gridCol>
                <a:gridCol w="1051194">
                  <a:extLst>
                    <a:ext uri="{9D8B030D-6E8A-4147-A177-3AD203B41FA5}">
                      <a16:colId xmlns:a16="http://schemas.microsoft.com/office/drawing/2014/main" val="1190121673"/>
                    </a:ext>
                  </a:extLst>
                </a:gridCol>
                <a:gridCol w="1746814">
                  <a:extLst>
                    <a:ext uri="{9D8B030D-6E8A-4147-A177-3AD203B41FA5}">
                      <a16:colId xmlns:a16="http://schemas.microsoft.com/office/drawing/2014/main" val="414539137"/>
                    </a:ext>
                  </a:extLst>
                </a:gridCol>
              </a:tblGrid>
              <a:tr h="106677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3kg and 100g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450g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1kg and 100g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05185"/>
                  </a:ext>
                </a:extLst>
              </a:tr>
              <a:tr h="1066773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4kg and 650g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7497"/>
                  </a:ext>
                </a:extLst>
              </a:tr>
            </a:tbl>
          </a:graphicData>
        </a:graphic>
      </p:graphicFrame>
      <p:pic>
        <p:nvPicPr>
          <p:cNvPr id="12" name="Picture 11" descr="A close up of a sign&#10;&#10;Description generated with high confidence">
            <a:extLst>
              <a:ext uri="{FF2B5EF4-FFF2-40B4-BE49-F238E27FC236}">
                <a16:creationId xmlns:a16="http://schemas.microsoft.com/office/drawing/2014/main" id="{0D271ED6-C61C-4380-BC09-301A0F10A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43807"/>
            <a:ext cx="1174025" cy="278902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F925F028-8BC0-42FD-A596-46ABD08BA68B}"/>
              </a:ext>
            </a:extLst>
          </p:cNvPr>
          <p:cNvSpPr txBox="1"/>
          <p:nvPr/>
        </p:nvSpPr>
        <p:spPr>
          <a:xfrm>
            <a:off x="27814" y="667811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5444B7-DD76-44E0-9CB8-2F77CB38B4B8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9209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359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place value counters to find the difference between 4kg and 750g and 2    kg.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EDEFF5B-AAB4-48A6-B3EA-48F73F0AE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49282"/>
              </p:ext>
            </p:extLst>
          </p:nvPr>
        </p:nvGraphicFramePr>
        <p:xfrm>
          <a:off x="4961171" y="1275755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16D379C-C1B5-4720-937C-BB216C013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41900"/>
              </p:ext>
            </p:extLst>
          </p:nvPr>
        </p:nvGraphicFramePr>
        <p:xfrm>
          <a:off x="1669294" y="2020909"/>
          <a:ext cx="5921523" cy="3440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841">
                  <a:extLst>
                    <a:ext uri="{9D8B030D-6E8A-4147-A177-3AD203B41FA5}">
                      <a16:colId xmlns:a16="http://schemas.microsoft.com/office/drawing/2014/main" val="3765851788"/>
                    </a:ext>
                  </a:extLst>
                </a:gridCol>
                <a:gridCol w="1973841">
                  <a:extLst>
                    <a:ext uri="{9D8B030D-6E8A-4147-A177-3AD203B41FA5}">
                      <a16:colId xmlns:a16="http://schemas.microsoft.com/office/drawing/2014/main" val="3917109643"/>
                    </a:ext>
                  </a:extLst>
                </a:gridCol>
                <a:gridCol w="1973841">
                  <a:extLst>
                    <a:ext uri="{9D8B030D-6E8A-4147-A177-3AD203B41FA5}">
                      <a16:colId xmlns:a16="http://schemas.microsoft.com/office/drawing/2014/main" val="2359338379"/>
                    </a:ext>
                  </a:extLst>
                </a:gridCol>
              </a:tblGrid>
              <a:tr h="485975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Thousands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5647"/>
                  </a:ext>
                </a:extLst>
              </a:tr>
              <a:tr h="2954892"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4230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AC8BEE1-BF5B-4314-ADA0-DA2C51C97B25}"/>
              </a:ext>
            </a:extLst>
          </p:cNvPr>
          <p:cNvSpPr txBox="1"/>
          <p:nvPr/>
        </p:nvSpPr>
        <p:spPr>
          <a:xfrm>
            <a:off x="1909850" y="273400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169473-0F9C-48C1-AE4E-DD47A8B53DEA}"/>
              </a:ext>
            </a:extLst>
          </p:cNvPr>
          <p:cNvSpPr txBox="1"/>
          <p:nvPr/>
        </p:nvSpPr>
        <p:spPr>
          <a:xfrm>
            <a:off x="1909850" y="353227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197DC2-2DCB-427F-A82D-A8386D690159}"/>
              </a:ext>
            </a:extLst>
          </p:cNvPr>
          <p:cNvSpPr txBox="1"/>
          <p:nvPr/>
        </p:nvSpPr>
        <p:spPr>
          <a:xfrm>
            <a:off x="2763265" y="273400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8CFEA8-31F2-4219-9ED4-296CE3D7C6C5}"/>
              </a:ext>
            </a:extLst>
          </p:cNvPr>
          <p:cNvSpPr txBox="1"/>
          <p:nvPr/>
        </p:nvSpPr>
        <p:spPr>
          <a:xfrm>
            <a:off x="3871881" y="2734003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5CD8E0-D25E-40C8-99F3-DB2A4B09A0BF}"/>
              </a:ext>
            </a:extLst>
          </p:cNvPr>
          <p:cNvSpPr txBox="1"/>
          <p:nvPr/>
        </p:nvSpPr>
        <p:spPr>
          <a:xfrm>
            <a:off x="2763265" y="353227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B42E4-242F-468C-A096-4FF929213FA9}"/>
              </a:ext>
            </a:extLst>
          </p:cNvPr>
          <p:cNvSpPr txBox="1"/>
          <p:nvPr/>
        </p:nvSpPr>
        <p:spPr>
          <a:xfrm>
            <a:off x="5927190" y="421202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4496D8-BFC9-4B10-AD2C-2FF03013FFD7}"/>
              </a:ext>
            </a:extLst>
          </p:cNvPr>
          <p:cNvSpPr txBox="1"/>
          <p:nvPr/>
        </p:nvSpPr>
        <p:spPr>
          <a:xfrm>
            <a:off x="6768386" y="261548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50FD21-0A2B-4C1C-A8CD-06643B76597F}"/>
              </a:ext>
            </a:extLst>
          </p:cNvPr>
          <p:cNvSpPr txBox="1"/>
          <p:nvPr/>
        </p:nvSpPr>
        <p:spPr>
          <a:xfrm>
            <a:off x="5927190" y="341375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9C5DF7-D663-48FB-9A77-5512708EBEE5}"/>
              </a:ext>
            </a:extLst>
          </p:cNvPr>
          <p:cNvSpPr txBox="1"/>
          <p:nvPr/>
        </p:nvSpPr>
        <p:spPr>
          <a:xfrm>
            <a:off x="6768386" y="341375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4FD691-2FFC-4C6A-923F-98BEEEF2B279}"/>
              </a:ext>
            </a:extLst>
          </p:cNvPr>
          <p:cNvSpPr txBox="1"/>
          <p:nvPr/>
        </p:nvSpPr>
        <p:spPr>
          <a:xfrm>
            <a:off x="5927190" y="261548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7D8167C-D00C-4A90-B294-5F90FCC29658}"/>
              </a:ext>
            </a:extLst>
          </p:cNvPr>
          <p:cNvSpPr txBox="1"/>
          <p:nvPr/>
        </p:nvSpPr>
        <p:spPr>
          <a:xfrm>
            <a:off x="3871881" y="3431990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03DF17A-5342-490A-8D9E-B9E616A75AA1}"/>
              </a:ext>
            </a:extLst>
          </p:cNvPr>
          <p:cNvSpPr txBox="1"/>
          <p:nvPr/>
        </p:nvSpPr>
        <p:spPr>
          <a:xfrm>
            <a:off x="4798531" y="3411568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23AE7F-FE24-4098-B270-F90DB8C499BE}"/>
              </a:ext>
            </a:extLst>
          </p:cNvPr>
          <p:cNvSpPr txBox="1"/>
          <p:nvPr/>
        </p:nvSpPr>
        <p:spPr>
          <a:xfrm>
            <a:off x="4812848" y="4129977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B15DF3-B647-4807-9B54-7ED8B34B7313}"/>
              </a:ext>
            </a:extLst>
          </p:cNvPr>
          <p:cNvSpPr txBox="1"/>
          <p:nvPr/>
        </p:nvSpPr>
        <p:spPr>
          <a:xfrm>
            <a:off x="4789375" y="2721295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44AEA9-F65F-4F10-B1E8-BE7F7842B5A7}"/>
              </a:ext>
            </a:extLst>
          </p:cNvPr>
          <p:cNvSpPr txBox="1"/>
          <p:nvPr/>
        </p:nvSpPr>
        <p:spPr>
          <a:xfrm>
            <a:off x="3871881" y="4129977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D5E7DD1-C9B3-4226-A6F1-36F61EEB464C}"/>
              </a:ext>
            </a:extLst>
          </p:cNvPr>
          <p:cNvSpPr txBox="1"/>
          <p:nvPr/>
        </p:nvSpPr>
        <p:spPr>
          <a:xfrm>
            <a:off x="3871881" y="4827964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pic>
        <p:nvPicPr>
          <p:cNvPr id="33" name="Picture 32" descr="A close up of a sign&#10;&#10;Description generated with high confidence">
            <a:extLst>
              <a:ext uri="{FF2B5EF4-FFF2-40B4-BE49-F238E27FC236}">
                <a16:creationId xmlns:a16="http://schemas.microsoft.com/office/drawing/2014/main" id="{5683E87A-ACA3-4A0F-A6F6-9A842D856E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34" name="TextBox 8">
            <a:extLst>
              <a:ext uri="{FF2B5EF4-FFF2-40B4-BE49-F238E27FC236}">
                <a16:creationId xmlns:a16="http://schemas.microsoft.com/office/drawing/2014/main" id="{30E7171B-036A-45AE-91CE-F473541C90C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8FDC45-04E2-4CBA-9AA3-327A50F8BCB5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588647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63592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place value counters to find the difference between 4kg and 750g and 2    kg.</a:t>
            </a: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2,250g or 2kg and 250g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16D379C-C1B5-4720-937C-BB216C013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410006"/>
              </p:ext>
            </p:extLst>
          </p:nvPr>
        </p:nvGraphicFramePr>
        <p:xfrm>
          <a:off x="1669294" y="2020909"/>
          <a:ext cx="5921523" cy="34549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3841">
                  <a:extLst>
                    <a:ext uri="{9D8B030D-6E8A-4147-A177-3AD203B41FA5}">
                      <a16:colId xmlns:a16="http://schemas.microsoft.com/office/drawing/2014/main" val="3765851788"/>
                    </a:ext>
                  </a:extLst>
                </a:gridCol>
                <a:gridCol w="1973841">
                  <a:extLst>
                    <a:ext uri="{9D8B030D-6E8A-4147-A177-3AD203B41FA5}">
                      <a16:colId xmlns:a16="http://schemas.microsoft.com/office/drawing/2014/main" val="3917109643"/>
                    </a:ext>
                  </a:extLst>
                </a:gridCol>
                <a:gridCol w="1973841">
                  <a:extLst>
                    <a:ext uri="{9D8B030D-6E8A-4147-A177-3AD203B41FA5}">
                      <a16:colId xmlns:a16="http://schemas.microsoft.com/office/drawing/2014/main" val="2359338379"/>
                    </a:ext>
                  </a:extLst>
                </a:gridCol>
              </a:tblGrid>
              <a:tr h="485975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Thousands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Hundreds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875647"/>
                  </a:ext>
                </a:extLst>
              </a:tr>
              <a:tr h="2968959"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latin typeface="SassoonCRInfantMedium" panose="02000603020000020003" pitchFamily="2" charset="0"/>
                      </a:endParaRPr>
                    </a:p>
                  </a:txBody>
                  <a:tcPr marL="178191" marR="178191" marT="80995" marB="8099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84230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AC8BEE1-BF5B-4314-ADA0-DA2C51C97B25}"/>
              </a:ext>
            </a:extLst>
          </p:cNvPr>
          <p:cNvSpPr txBox="1"/>
          <p:nvPr/>
        </p:nvSpPr>
        <p:spPr>
          <a:xfrm>
            <a:off x="1909850" y="273400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169473-0F9C-48C1-AE4E-DD47A8B53DEA}"/>
              </a:ext>
            </a:extLst>
          </p:cNvPr>
          <p:cNvSpPr txBox="1"/>
          <p:nvPr/>
        </p:nvSpPr>
        <p:spPr>
          <a:xfrm>
            <a:off x="1909850" y="353227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E197DC2-2DCB-427F-A82D-A8386D690159}"/>
              </a:ext>
            </a:extLst>
          </p:cNvPr>
          <p:cNvSpPr txBox="1"/>
          <p:nvPr/>
        </p:nvSpPr>
        <p:spPr>
          <a:xfrm>
            <a:off x="2763265" y="273400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8CFEA8-31F2-4219-9ED4-296CE3D7C6C5}"/>
              </a:ext>
            </a:extLst>
          </p:cNvPr>
          <p:cNvSpPr txBox="1"/>
          <p:nvPr/>
        </p:nvSpPr>
        <p:spPr>
          <a:xfrm>
            <a:off x="3871881" y="2734003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5CD8E0-D25E-40C8-99F3-DB2A4B09A0BF}"/>
              </a:ext>
            </a:extLst>
          </p:cNvPr>
          <p:cNvSpPr txBox="1"/>
          <p:nvPr/>
        </p:nvSpPr>
        <p:spPr>
          <a:xfrm>
            <a:off x="2763265" y="3532273"/>
            <a:ext cx="568041" cy="568800"/>
          </a:xfrm>
          <a:prstGeom prst="ellipse">
            <a:avLst/>
          </a:prstGeom>
          <a:solidFill>
            <a:srgbClr val="6699FF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0B42E4-242F-468C-A096-4FF929213FA9}"/>
              </a:ext>
            </a:extLst>
          </p:cNvPr>
          <p:cNvSpPr txBox="1"/>
          <p:nvPr/>
        </p:nvSpPr>
        <p:spPr>
          <a:xfrm>
            <a:off x="5927190" y="421202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4496D8-BFC9-4B10-AD2C-2FF03013FFD7}"/>
              </a:ext>
            </a:extLst>
          </p:cNvPr>
          <p:cNvSpPr txBox="1"/>
          <p:nvPr/>
        </p:nvSpPr>
        <p:spPr>
          <a:xfrm>
            <a:off x="6768386" y="261548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50FD21-0A2B-4C1C-A8CD-06643B76597F}"/>
              </a:ext>
            </a:extLst>
          </p:cNvPr>
          <p:cNvSpPr txBox="1"/>
          <p:nvPr/>
        </p:nvSpPr>
        <p:spPr>
          <a:xfrm>
            <a:off x="5927190" y="341375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9C5DF7-D663-48FB-9A77-5512708EBEE5}"/>
              </a:ext>
            </a:extLst>
          </p:cNvPr>
          <p:cNvSpPr txBox="1"/>
          <p:nvPr/>
        </p:nvSpPr>
        <p:spPr>
          <a:xfrm>
            <a:off x="6768386" y="341375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4FD691-2FFC-4C6A-923F-98BEEEF2B279}"/>
              </a:ext>
            </a:extLst>
          </p:cNvPr>
          <p:cNvSpPr txBox="1"/>
          <p:nvPr/>
        </p:nvSpPr>
        <p:spPr>
          <a:xfrm>
            <a:off x="5927190" y="2615482"/>
            <a:ext cx="568800" cy="568800"/>
          </a:xfrm>
          <a:prstGeom prst="ellipse">
            <a:avLst/>
          </a:prstGeom>
          <a:solidFill>
            <a:schemeClr val="accent6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071F15E-21F2-4363-8B39-C9CF6EAE5D7B}"/>
              </a:ext>
            </a:extLst>
          </p:cNvPr>
          <p:cNvCxnSpPr>
            <a:cxnSpLocks/>
          </p:cNvCxnSpPr>
          <p:nvPr/>
        </p:nvCxnSpPr>
        <p:spPr>
          <a:xfrm flipV="1">
            <a:off x="1957443" y="3553092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E60F76-FE15-47ED-A92F-1B80AB6BF59B}"/>
              </a:ext>
            </a:extLst>
          </p:cNvPr>
          <p:cNvCxnSpPr>
            <a:cxnSpLocks/>
          </p:cNvCxnSpPr>
          <p:nvPr/>
        </p:nvCxnSpPr>
        <p:spPr>
          <a:xfrm flipV="1">
            <a:off x="2832809" y="3575190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969A117-5CCA-401A-B4BE-CCF10670BBD4}"/>
              </a:ext>
            </a:extLst>
          </p:cNvPr>
          <p:cNvSpPr txBox="1"/>
          <p:nvPr/>
        </p:nvSpPr>
        <p:spPr>
          <a:xfrm>
            <a:off x="3871881" y="3431990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6BE2BF-5337-488D-9FC0-8F467AF8D930}"/>
              </a:ext>
            </a:extLst>
          </p:cNvPr>
          <p:cNvSpPr txBox="1"/>
          <p:nvPr/>
        </p:nvSpPr>
        <p:spPr>
          <a:xfrm>
            <a:off x="4798531" y="3411568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B7597A7-CABD-4B4C-86D3-5688EB2C5EED}"/>
              </a:ext>
            </a:extLst>
          </p:cNvPr>
          <p:cNvSpPr txBox="1"/>
          <p:nvPr/>
        </p:nvSpPr>
        <p:spPr>
          <a:xfrm>
            <a:off x="4812848" y="4129977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011252-BAB6-4E75-BFF1-DBA513AB158C}"/>
              </a:ext>
            </a:extLst>
          </p:cNvPr>
          <p:cNvSpPr txBox="1"/>
          <p:nvPr/>
        </p:nvSpPr>
        <p:spPr>
          <a:xfrm>
            <a:off x="4789375" y="2721295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325882-CAD2-4261-8507-5C06650E1EEC}"/>
              </a:ext>
            </a:extLst>
          </p:cNvPr>
          <p:cNvSpPr txBox="1"/>
          <p:nvPr/>
        </p:nvSpPr>
        <p:spPr>
          <a:xfrm>
            <a:off x="3871881" y="4129977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88507FB-BBA9-4C78-8DFE-8043B41AE9FE}"/>
              </a:ext>
            </a:extLst>
          </p:cNvPr>
          <p:cNvSpPr txBox="1"/>
          <p:nvPr/>
        </p:nvSpPr>
        <p:spPr>
          <a:xfrm>
            <a:off x="3871881" y="4827964"/>
            <a:ext cx="568800" cy="568800"/>
          </a:xfrm>
          <a:prstGeom prst="ellipse">
            <a:avLst/>
          </a:prstGeom>
          <a:solidFill>
            <a:schemeClr val="accent2"/>
          </a:solidFill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100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9706AA-4B0E-458B-96B3-9EB5005319E7}"/>
              </a:ext>
            </a:extLst>
          </p:cNvPr>
          <p:cNvCxnSpPr>
            <a:cxnSpLocks/>
          </p:cNvCxnSpPr>
          <p:nvPr/>
        </p:nvCxnSpPr>
        <p:spPr>
          <a:xfrm flipV="1">
            <a:off x="3941974" y="4851799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84CE4A2-F02B-4237-95BF-59E5608B34DA}"/>
              </a:ext>
            </a:extLst>
          </p:cNvPr>
          <p:cNvCxnSpPr>
            <a:cxnSpLocks/>
          </p:cNvCxnSpPr>
          <p:nvPr/>
        </p:nvCxnSpPr>
        <p:spPr>
          <a:xfrm flipV="1">
            <a:off x="4860821" y="4191302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28DB480-863A-4E66-8B66-8910202D420E}"/>
              </a:ext>
            </a:extLst>
          </p:cNvPr>
          <p:cNvCxnSpPr>
            <a:cxnSpLocks/>
          </p:cNvCxnSpPr>
          <p:nvPr/>
        </p:nvCxnSpPr>
        <p:spPr>
          <a:xfrm flipV="1">
            <a:off x="3939244" y="4150796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0F85239-6439-4568-83AF-4C2A267C44F8}"/>
              </a:ext>
            </a:extLst>
          </p:cNvPr>
          <p:cNvCxnSpPr>
            <a:cxnSpLocks/>
          </p:cNvCxnSpPr>
          <p:nvPr/>
        </p:nvCxnSpPr>
        <p:spPr>
          <a:xfrm flipV="1">
            <a:off x="4866243" y="3453206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800E7B1-E1D5-4F3C-8429-61674FC49039}"/>
              </a:ext>
            </a:extLst>
          </p:cNvPr>
          <p:cNvCxnSpPr>
            <a:cxnSpLocks/>
          </p:cNvCxnSpPr>
          <p:nvPr/>
        </p:nvCxnSpPr>
        <p:spPr>
          <a:xfrm flipV="1">
            <a:off x="3909396" y="3468015"/>
            <a:ext cx="472853" cy="5271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A close up of a sign&#10;&#10;Description generated with high confidence">
            <a:extLst>
              <a:ext uri="{FF2B5EF4-FFF2-40B4-BE49-F238E27FC236}">
                <a16:creationId xmlns:a16="http://schemas.microsoft.com/office/drawing/2014/main" id="{D8498E5A-6FF0-457F-B2E2-03F7643899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40" name="TextBox 8">
            <a:extLst>
              <a:ext uri="{FF2B5EF4-FFF2-40B4-BE49-F238E27FC236}">
                <a16:creationId xmlns:a16="http://schemas.microsoft.com/office/drawing/2014/main" id="{3D8A6E39-1152-403C-81A2-58E96EEBB16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45F97A7A-9506-45A5-9331-A900DF6C4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15426"/>
              </p:ext>
            </p:extLst>
          </p:nvPr>
        </p:nvGraphicFramePr>
        <p:xfrm>
          <a:off x="4961171" y="1275755"/>
          <a:ext cx="216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val="304361897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1453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148819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22C5E3B2-E255-482A-81E7-87EAAED23E92}"/>
              </a:ext>
            </a:extLst>
          </p:cNvPr>
          <p:cNvSpPr txBox="1"/>
          <p:nvPr/>
        </p:nvSpPr>
        <p:spPr>
          <a:xfrm>
            <a:off x="8452033" y="5983548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94260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9174D8-999E-4D9C-AD57-B291B59DD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c7a0828-c5e4-45f8-a074-18a8fdc88e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477</Words>
  <Application>Microsoft Office PowerPoint</Application>
  <PresentationFormat>On-screen Show (4:3)</PresentationFormat>
  <Paragraphs>282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</cp:revision>
  <dcterms:created xsi:type="dcterms:W3CDTF">2018-03-17T10:08:43Z</dcterms:created>
  <dcterms:modified xsi:type="dcterms:W3CDTF">2020-03-25T11:45:54Z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