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443" r:id="rId5"/>
    <p:sldId id="432" r:id="rId6"/>
    <p:sldId id="433" r:id="rId7"/>
    <p:sldId id="360" r:id="rId8"/>
    <p:sldId id="405" r:id="rId9"/>
    <p:sldId id="386" r:id="rId10"/>
    <p:sldId id="406" r:id="rId11"/>
    <p:sldId id="387" r:id="rId12"/>
    <p:sldId id="408" r:id="rId13"/>
    <p:sldId id="388" r:id="rId14"/>
    <p:sldId id="437" r:id="rId15"/>
    <p:sldId id="431" r:id="rId16"/>
    <p:sldId id="43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7B1"/>
    <a:srgbClr val="FF0066"/>
    <a:srgbClr val="83F776"/>
    <a:srgbClr val="9AF71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8D4AD-9CF5-2141-AAB1-0ED15ECB058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F0673-7B68-A24E-A35F-A105C69B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26.03.20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solve problems involving the calculations of percentages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08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890C69-6668-B348-B25D-9A6EEDD7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26466"/>
              </p:ext>
            </p:extLst>
          </p:nvPr>
        </p:nvGraphicFramePr>
        <p:xfrm>
          <a:off x="2235272" y="1629000"/>
          <a:ext cx="4673455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910">
                  <a:extLst>
                    <a:ext uri="{9D8B030D-6E8A-4147-A177-3AD203B41FA5}">
                      <a16:colId xmlns:a16="http://schemas.microsoft.com/office/drawing/2014/main" val="2047500955"/>
                    </a:ext>
                  </a:extLst>
                </a:gridCol>
                <a:gridCol w="402545">
                  <a:extLst>
                    <a:ext uri="{9D8B030D-6E8A-4147-A177-3AD203B41FA5}">
                      <a16:colId xmlns:a16="http://schemas.microsoft.com/office/drawing/2014/main" val="122926608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2223910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0263874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616790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1369710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36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43919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5497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64627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DA75E7D-AED1-46FA-825C-735D93D5DC7C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816071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890C69-6668-B348-B25D-9A6EEDD7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13945"/>
              </p:ext>
            </p:extLst>
          </p:nvPr>
        </p:nvGraphicFramePr>
        <p:xfrm>
          <a:off x="2235272" y="1629000"/>
          <a:ext cx="4673455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910">
                  <a:extLst>
                    <a:ext uri="{9D8B030D-6E8A-4147-A177-3AD203B41FA5}">
                      <a16:colId xmlns:a16="http://schemas.microsoft.com/office/drawing/2014/main" val="2047500955"/>
                    </a:ext>
                  </a:extLst>
                </a:gridCol>
                <a:gridCol w="402545">
                  <a:extLst>
                    <a:ext uri="{9D8B030D-6E8A-4147-A177-3AD203B41FA5}">
                      <a16:colId xmlns:a16="http://schemas.microsoft.com/office/drawing/2014/main" val="122926608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2223910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0263874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616790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1369710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36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43919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5497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64627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5ED68E-2B54-4B93-B1DD-BCCCF0DABCD3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37177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5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gardener grows peonies and sunflowers in his garden.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150 flowers in his garden altogether, and 52% of those are peonies.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sunflowers does he have?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45A301-210B-4F42-8CBB-2CB6CF61D339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24784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5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gardener grows peonies and sunflowers in his garden.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150 flowers in his garden altogether, and 52% of those are peonies.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sunflowers does he have?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4B811-DA12-4B68-A5C8-BAEB54E03CAC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36531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fractions, decimals and percentages.</a:t>
            </a: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FF4086-E5DD-8541-84B4-475CE3038F4F}"/>
              </a:ext>
            </a:extLst>
          </p:cNvPr>
          <p:cNvSpPr/>
          <p:nvPr/>
        </p:nvSpPr>
        <p:spPr>
          <a:xfrm>
            <a:off x="1236321" y="1515128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71D54F-5E03-D443-8221-6819CBBBBF65}"/>
              </a:ext>
            </a:extLst>
          </p:cNvPr>
          <p:cNvSpPr>
            <a:spLocks noChangeAspect="1"/>
          </p:cNvSpPr>
          <p:nvPr/>
        </p:nvSpPr>
        <p:spPr>
          <a:xfrm>
            <a:off x="3995149" y="1515128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D73B0A2-67DF-5743-ACE2-65636AC4EFF1}"/>
              </a:ext>
            </a:extLst>
          </p:cNvPr>
          <p:cNvSpPr/>
          <p:nvPr/>
        </p:nvSpPr>
        <p:spPr>
          <a:xfrm>
            <a:off x="1236321" y="3220740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9416B5D-FCF6-A34C-B243-89A0A946769C}"/>
              </a:ext>
            </a:extLst>
          </p:cNvPr>
          <p:cNvSpPr>
            <a:spLocks noChangeAspect="1"/>
          </p:cNvSpPr>
          <p:nvPr/>
        </p:nvSpPr>
        <p:spPr>
          <a:xfrm>
            <a:off x="3995149" y="3170081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E4D2155-F8D0-0B48-8AAB-96A40241E2DD}"/>
              </a:ext>
            </a:extLst>
          </p:cNvPr>
          <p:cNvSpPr/>
          <p:nvPr/>
        </p:nvSpPr>
        <p:spPr>
          <a:xfrm>
            <a:off x="1236320" y="4926351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BE2FBDE-68EB-C34B-863D-794E4DD5F396}"/>
              </a:ext>
            </a:extLst>
          </p:cNvPr>
          <p:cNvSpPr>
            <a:spLocks noChangeAspect="1"/>
          </p:cNvSpPr>
          <p:nvPr/>
        </p:nvSpPr>
        <p:spPr>
          <a:xfrm>
            <a:off x="3995149" y="4825034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8B28F7B-38A5-1F47-82DB-1A4E9EE0705C}"/>
              </a:ext>
            </a:extLst>
          </p:cNvPr>
          <p:cNvGraphicFramePr>
            <a:graphicFrameLocks noGrp="1"/>
          </p:cNvGraphicFramePr>
          <p:nvPr/>
        </p:nvGraphicFramePr>
        <p:xfrm>
          <a:off x="4344347" y="1575269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51F9A046-4732-A246-948E-02B2C2D0C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20909"/>
              </p:ext>
            </p:extLst>
          </p:nvPr>
        </p:nvGraphicFramePr>
        <p:xfrm>
          <a:off x="4344347" y="3284352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FAB420A0-BA3E-0E4A-A3C3-5F3F0CCD9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4707"/>
              </p:ext>
            </p:extLst>
          </p:nvPr>
        </p:nvGraphicFramePr>
        <p:xfrm>
          <a:off x="4272347" y="491697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sp>
        <p:nvSpPr>
          <p:cNvPr id="39" name="Triangle 38">
            <a:extLst>
              <a:ext uri="{FF2B5EF4-FFF2-40B4-BE49-F238E27FC236}">
                <a16:creationId xmlns:a16="http://schemas.microsoft.com/office/drawing/2014/main" id="{A00B6667-D0A9-5B48-9A0F-964D0BA430AB}"/>
              </a:ext>
            </a:extLst>
          </p:cNvPr>
          <p:cNvSpPr/>
          <p:nvPr/>
        </p:nvSpPr>
        <p:spPr>
          <a:xfrm>
            <a:off x="6047978" y="1515128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75%</a:t>
            </a:r>
          </a:p>
        </p:txBody>
      </p:sp>
      <p:sp>
        <p:nvSpPr>
          <p:cNvPr id="40" name="Triangle 39">
            <a:extLst>
              <a:ext uri="{FF2B5EF4-FFF2-40B4-BE49-F238E27FC236}">
                <a16:creationId xmlns:a16="http://schemas.microsoft.com/office/drawing/2014/main" id="{E2D90D24-477D-FA48-8E2E-00C464C4E0C8}"/>
              </a:ext>
            </a:extLst>
          </p:cNvPr>
          <p:cNvSpPr/>
          <p:nvPr/>
        </p:nvSpPr>
        <p:spPr>
          <a:xfrm>
            <a:off x="6047978" y="3220740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10%</a:t>
            </a:r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id="{9AFF42FE-940C-3B4F-B073-2051B2051074}"/>
              </a:ext>
            </a:extLst>
          </p:cNvPr>
          <p:cNvSpPr/>
          <p:nvPr/>
        </p:nvSpPr>
        <p:spPr>
          <a:xfrm>
            <a:off x="6047978" y="4926351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DEFD80-9BFD-45B0-8FC9-BD898FEFE486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56952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fractions, decimals and percentages.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FF4086-E5DD-8541-84B4-475CE3038F4F}"/>
              </a:ext>
            </a:extLst>
          </p:cNvPr>
          <p:cNvSpPr/>
          <p:nvPr/>
        </p:nvSpPr>
        <p:spPr>
          <a:xfrm>
            <a:off x="1236321" y="1515128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71D54F-5E03-D443-8221-6819CBBBBF65}"/>
              </a:ext>
            </a:extLst>
          </p:cNvPr>
          <p:cNvSpPr>
            <a:spLocks noChangeAspect="1"/>
          </p:cNvSpPr>
          <p:nvPr/>
        </p:nvSpPr>
        <p:spPr>
          <a:xfrm>
            <a:off x="3995149" y="1515128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D73B0A2-67DF-5743-ACE2-65636AC4EFF1}"/>
              </a:ext>
            </a:extLst>
          </p:cNvPr>
          <p:cNvSpPr/>
          <p:nvPr/>
        </p:nvSpPr>
        <p:spPr>
          <a:xfrm>
            <a:off x="1236321" y="3220740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9416B5D-FCF6-A34C-B243-89A0A946769C}"/>
              </a:ext>
            </a:extLst>
          </p:cNvPr>
          <p:cNvSpPr>
            <a:spLocks noChangeAspect="1"/>
          </p:cNvSpPr>
          <p:nvPr/>
        </p:nvSpPr>
        <p:spPr>
          <a:xfrm>
            <a:off x="3995149" y="3170081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E4D2155-F8D0-0B48-8AAB-96A40241E2DD}"/>
              </a:ext>
            </a:extLst>
          </p:cNvPr>
          <p:cNvSpPr/>
          <p:nvPr/>
        </p:nvSpPr>
        <p:spPr>
          <a:xfrm>
            <a:off x="1236320" y="4926351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BE2FBDE-68EB-C34B-863D-794E4DD5F396}"/>
              </a:ext>
            </a:extLst>
          </p:cNvPr>
          <p:cNvSpPr>
            <a:spLocks noChangeAspect="1"/>
          </p:cNvSpPr>
          <p:nvPr/>
        </p:nvSpPr>
        <p:spPr>
          <a:xfrm>
            <a:off x="3995149" y="4825034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8B28F7B-38A5-1F47-82DB-1A4E9EE0705C}"/>
              </a:ext>
            </a:extLst>
          </p:cNvPr>
          <p:cNvGraphicFramePr>
            <a:graphicFrameLocks noGrp="1"/>
          </p:cNvGraphicFramePr>
          <p:nvPr/>
        </p:nvGraphicFramePr>
        <p:xfrm>
          <a:off x="4344347" y="1575269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51F9A046-4732-A246-948E-02B2C2D0CAD4}"/>
              </a:ext>
            </a:extLst>
          </p:cNvPr>
          <p:cNvGraphicFramePr>
            <a:graphicFrameLocks noGrp="1"/>
          </p:cNvGraphicFramePr>
          <p:nvPr/>
        </p:nvGraphicFramePr>
        <p:xfrm>
          <a:off x="4344347" y="3284352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FAB420A0-BA3E-0E4A-A3C3-5F3F0CCD9230}"/>
              </a:ext>
            </a:extLst>
          </p:cNvPr>
          <p:cNvGraphicFramePr>
            <a:graphicFrameLocks noGrp="1"/>
          </p:cNvGraphicFramePr>
          <p:nvPr/>
        </p:nvGraphicFramePr>
        <p:xfrm>
          <a:off x="4272347" y="491697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557931"/>
                  </a:ext>
                </a:extLst>
              </a:tr>
            </a:tbl>
          </a:graphicData>
        </a:graphic>
      </p:graphicFrame>
      <p:sp>
        <p:nvSpPr>
          <p:cNvPr id="39" name="Triangle 38">
            <a:extLst>
              <a:ext uri="{FF2B5EF4-FFF2-40B4-BE49-F238E27FC236}">
                <a16:creationId xmlns:a16="http://schemas.microsoft.com/office/drawing/2014/main" id="{A00B6667-D0A9-5B48-9A0F-964D0BA430AB}"/>
              </a:ext>
            </a:extLst>
          </p:cNvPr>
          <p:cNvSpPr/>
          <p:nvPr/>
        </p:nvSpPr>
        <p:spPr>
          <a:xfrm>
            <a:off x="6047978" y="1515128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75%</a:t>
            </a:r>
          </a:p>
        </p:txBody>
      </p:sp>
      <p:sp>
        <p:nvSpPr>
          <p:cNvPr id="40" name="Triangle 39">
            <a:extLst>
              <a:ext uri="{FF2B5EF4-FFF2-40B4-BE49-F238E27FC236}">
                <a16:creationId xmlns:a16="http://schemas.microsoft.com/office/drawing/2014/main" id="{E2D90D24-477D-FA48-8E2E-00C464C4E0C8}"/>
              </a:ext>
            </a:extLst>
          </p:cNvPr>
          <p:cNvSpPr/>
          <p:nvPr/>
        </p:nvSpPr>
        <p:spPr>
          <a:xfrm>
            <a:off x="6047978" y="3220740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10%</a:t>
            </a:r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id="{9AFF42FE-940C-3B4F-B073-2051B2051074}"/>
              </a:ext>
            </a:extLst>
          </p:cNvPr>
          <p:cNvSpPr/>
          <p:nvPr/>
        </p:nvSpPr>
        <p:spPr>
          <a:xfrm>
            <a:off x="6047978" y="4926351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25%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0E2DD46-F2F7-40F2-805F-352FB4E045F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2702746" y="1962150"/>
            <a:ext cx="1292403" cy="1715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0D9C6F-01A6-4ABA-BDE3-1A5BD2B0C580}"/>
              </a:ext>
            </a:extLst>
          </p:cNvPr>
          <p:cNvCxnSpPr>
            <a:cxnSpLocks/>
          </p:cNvCxnSpPr>
          <p:nvPr/>
        </p:nvCxnSpPr>
        <p:spPr>
          <a:xfrm>
            <a:off x="2702742" y="2073646"/>
            <a:ext cx="1349053" cy="13470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8F738-6B2A-415E-935E-E9BDCFEA94CA}"/>
              </a:ext>
            </a:extLst>
          </p:cNvPr>
          <p:cNvCxnSpPr>
            <a:cxnSpLocks/>
            <a:stCxn id="28" idx="6"/>
            <a:endCxn id="39" idx="1"/>
          </p:cNvCxnSpPr>
          <p:nvPr/>
        </p:nvCxnSpPr>
        <p:spPr>
          <a:xfrm>
            <a:off x="4909549" y="1972328"/>
            <a:ext cx="16529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7A3828-6FFA-4C7A-8341-52F441016C80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4835651" y="3825201"/>
            <a:ext cx="1726895" cy="1558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D64EC62-795F-410B-9B0B-E1443B2CEF22}"/>
              </a:ext>
            </a:extLst>
          </p:cNvPr>
          <p:cNvCxnSpPr>
            <a:cxnSpLocks/>
          </p:cNvCxnSpPr>
          <p:nvPr/>
        </p:nvCxnSpPr>
        <p:spPr>
          <a:xfrm>
            <a:off x="2728642" y="5383551"/>
            <a:ext cx="12665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D3849B3-5A41-4214-BB9C-2F4E1892371A}"/>
              </a:ext>
            </a:extLst>
          </p:cNvPr>
          <p:cNvCxnSpPr>
            <a:cxnSpLocks/>
            <a:endCxn id="40" idx="3"/>
          </p:cNvCxnSpPr>
          <p:nvPr/>
        </p:nvCxnSpPr>
        <p:spPr>
          <a:xfrm flipV="1">
            <a:off x="4876866" y="4135140"/>
            <a:ext cx="2200249" cy="990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D34553F-644B-4D35-B90C-F53D366A42A1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89079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54DFBE-8427-3B46-9F98-364607445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59052"/>
              </p:ext>
            </p:extLst>
          </p:nvPr>
        </p:nvGraphicFramePr>
        <p:xfrm>
          <a:off x="1853318" y="2253342"/>
          <a:ext cx="5437364" cy="145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341">
                  <a:extLst>
                    <a:ext uri="{9D8B030D-6E8A-4147-A177-3AD203B41FA5}">
                      <a16:colId xmlns:a16="http://schemas.microsoft.com/office/drawing/2014/main" val="3787864634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2972329571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3906182614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1145854278"/>
                    </a:ext>
                  </a:extLst>
                </a:gridCol>
              </a:tblGrid>
              <a:tr h="701187">
                <a:tc gridSpan="4"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249738" marR="249738" marT="124869" marB="12486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47949"/>
                  </a:ext>
                </a:extLst>
              </a:tr>
              <a:tr h="701187">
                <a:tc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i="0" dirty="0">
                        <a:latin typeface="Century Gothic" panose="020B0502020202020204" pitchFamily="34" charset="0"/>
                      </a:endParaRP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i="0" dirty="0">
                        <a:latin typeface="Century Gothic" panose="020B0502020202020204" pitchFamily="34" charset="0"/>
                      </a:endParaRP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i="0" dirty="0">
                        <a:latin typeface="Century Gothic" panose="020B0502020202020204" pitchFamily="34" charset="0"/>
                      </a:endParaRP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11222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0097F4C-5DBB-4200-A5FE-CD32B0A110E4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54DFBE-8427-3B46-9F98-364607445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41603"/>
              </p:ext>
            </p:extLst>
          </p:nvPr>
        </p:nvGraphicFramePr>
        <p:xfrm>
          <a:off x="1853318" y="2253342"/>
          <a:ext cx="5437364" cy="145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341">
                  <a:extLst>
                    <a:ext uri="{9D8B030D-6E8A-4147-A177-3AD203B41FA5}">
                      <a16:colId xmlns:a16="http://schemas.microsoft.com/office/drawing/2014/main" val="3787864634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2972329571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3906182614"/>
                    </a:ext>
                  </a:extLst>
                </a:gridCol>
                <a:gridCol w="1359341">
                  <a:extLst>
                    <a:ext uri="{9D8B030D-6E8A-4147-A177-3AD203B41FA5}">
                      <a16:colId xmlns:a16="http://schemas.microsoft.com/office/drawing/2014/main" val="1145854278"/>
                    </a:ext>
                  </a:extLst>
                </a:gridCol>
              </a:tblGrid>
              <a:tr h="701187">
                <a:tc gridSpan="4"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249738" marR="249738" marT="124869" marB="12486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47949"/>
                  </a:ext>
                </a:extLst>
              </a:tr>
              <a:tr h="701187">
                <a:tc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172897" marR="172897" marT="86447" marB="8644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11222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C3817E-8CFF-4138-AA8F-0C83338FF14E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90942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facts help to calculate: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C880B99-FC95-E749-B967-577BA1E8090D}"/>
              </a:ext>
            </a:extLst>
          </p:cNvPr>
          <p:cNvSpPr/>
          <p:nvPr/>
        </p:nvSpPr>
        <p:spPr>
          <a:xfrm>
            <a:off x="2633736" y="2877850"/>
            <a:ext cx="4094244" cy="173365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B8CA5A-2BC5-714E-BD25-B794E5D8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61019"/>
              </p:ext>
            </p:extLst>
          </p:nvPr>
        </p:nvGraphicFramePr>
        <p:xfrm>
          <a:off x="2878357" y="2877376"/>
          <a:ext cx="3605002" cy="1707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702">
                  <a:extLst>
                    <a:ext uri="{9D8B030D-6E8A-4147-A177-3AD203B41FA5}">
                      <a16:colId xmlns:a16="http://schemas.microsoft.com/office/drawing/2014/main" val="2289792766"/>
                    </a:ext>
                  </a:extLst>
                </a:gridCol>
                <a:gridCol w="2909300">
                  <a:extLst>
                    <a:ext uri="{9D8B030D-6E8A-4147-A177-3AD203B41FA5}">
                      <a16:colId xmlns:a16="http://schemas.microsoft.com/office/drawing/2014/main" val="2781985508"/>
                    </a:ext>
                  </a:extLst>
                </a:gridCol>
              </a:tblGrid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10% of 76 = 7.6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97970"/>
                  </a:ext>
                </a:extLst>
              </a:tr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45% &lt; 76%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319584"/>
                  </a:ext>
                </a:extLst>
              </a:tr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5% is half of 10%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813737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CF36DB-88DC-4ECD-B0EB-308113DAE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36058"/>
              </p:ext>
            </p:extLst>
          </p:nvPr>
        </p:nvGraphicFramePr>
        <p:xfrm>
          <a:off x="2516791" y="1884227"/>
          <a:ext cx="4101157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66809897"/>
                    </a:ext>
                  </a:extLst>
                </a:gridCol>
                <a:gridCol w="634738">
                  <a:extLst>
                    <a:ext uri="{9D8B030D-6E8A-4147-A177-3AD203B41FA5}">
                      <a16:colId xmlns:a16="http://schemas.microsoft.com/office/drawing/2014/main" val="1444650486"/>
                    </a:ext>
                  </a:extLst>
                </a:gridCol>
                <a:gridCol w="888633">
                  <a:extLst>
                    <a:ext uri="{9D8B030D-6E8A-4147-A177-3AD203B41FA5}">
                      <a16:colId xmlns:a16="http://schemas.microsoft.com/office/drawing/2014/main" val="1763544787"/>
                    </a:ext>
                  </a:extLst>
                </a:gridCol>
                <a:gridCol w="633786">
                  <a:extLst>
                    <a:ext uri="{9D8B030D-6E8A-4147-A177-3AD203B41FA5}">
                      <a16:colId xmlns:a16="http://schemas.microsoft.com/office/drawing/2014/main" val="1468990946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6048892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0645" marR="160645" marT="80321" marB="80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567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99C4B24-BD44-4A6A-8282-04FF6287E387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55640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facts help to calculate: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C880B99-FC95-E749-B967-577BA1E8090D}"/>
              </a:ext>
            </a:extLst>
          </p:cNvPr>
          <p:cNvSpPr/>
          <p:nvPr/>
        </p:nvSpPr>
        <p:spPr>
          <a:xfrm>
            <a:off x="2633736" y="2877850"/>
            <a:ext cx="4094244" cy="173365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B8CA5A-2BC5-714E-BD25-B794E5D8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14774"/>
              </p:ext>
            </p:extLst>
          </p:nvPr>
        </p:nvGraphicFramePr>
        <p:xfrm>
          <a:off x="2878357" y="2877376"/>
          <a:ext cx="3605002" cy="1707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702">
                  <a:extLst>
                    <a:ext uri="{9D8B030D-6E8A-4147-A177-3AD203B41FA5}">
                      <a16:colId xmlns:a16="http://schemas.microsoft.com/office/drawing/2014/main" val="2289792766"/>
                    </a:ext>
                  </a:extLst>
                </a:gridCol>
                <a:gridCol w="2909300">
                  <a:extLst>
                    <a:ext uri="{9D8B030D-6E8A-4147-A177-3AD203B41FA5}">
                      <a16:colId xmlns:a16="http://schemas.microsoft.com/office/drawing/2014/main" val="2781985508"/>
                    </a:ext>
                  </a:extLst>
                </a:gridCol>
              </a:tblGrid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10% of 76 = 7.6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197970"/>
                  </a:ext>
                </a:extLst>
              </a:tr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45% &lt; 76%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319584"/>
                  </a:ext>
                </a:extLst>
              </a:tr>
              <a:tr h="5692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5% is half of 10%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81373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FDB963-3B1C-4252-9C08-BDD2F28DF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78740"/>
              </p:ext>
            </p:extLst>
          </p:nvPr>
        </p:nvGraphicFramePr>
        <p:xfrm>
          <a:off x="2516791" y="1884227"/>
          <a:ext cx="4101157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66809897"/>
                    </a:ext>
                  </a:extLst>
                </a:gridCol>
                <a:gridCol w="634738">
                  <a:extLst>
                    <a:ext uri="{9D8B030D-6E8A-4147-A177-3AD203B41FA5}">
                      <a16:colId xmlns:a16="http://schemas.microsoft.com/office/drawing/2014/main" val="1444650486"/>
                    </a:ext>
                  </a:extLst>
                </a:gridCol>
                <a:gridCol w="888633">
                  <a:extLst>
                    <a:ext uri="{9D8B030D-6E8A-4147-A177-3AD203B41FA5}">
                      <a16:colId xmlns:a16="http://schemas.microsoft.com/office/drawing/2014/main" val="1763544787"/>
                    </a:ext>
                  </a:extLst>
                </a:gridCol>
                <a:gridCol w="633786">
                  <a:extLst>
                    <a:ext uri="{9D8B030D-6E8A-4147-A177-3AD203B41FA5}">
                      <a16:colId xmlns:a16="http://schemas.microsoft.com/office/drawing/2014/main" val="1468990946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6048892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60645" marR="160645" marT="80321" marB="80321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34.2</a:t>
                      </a:r>
                    </a:p>
                  </a:txBody>
                  <a:tcPr marL="160645" marR="160645" marT="80321" marB="80321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56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A3C5264-2133-443A-9E4A-4EB218FDA36D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41143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062B03-05B4-8646-B2F0-B7CC21B79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599004"/>
              </p:ext>
            </p:extLst>
          </p:nvPr>
        </p:nvGraphicFramePr>
        <p:xfrm>
          <a:off x="2111227" y="1612790"/>
          <a:ext cx="4921547" cy="74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547">
                  <a:extLst>
                    <a:ext uri="{9D8B030D-6E8A-4147-A177-3AD203B41FA5}">
                      <a16:colId xmlns:a16="http://schemas.microsoft.com/office/drawing/2014/main" val="208953182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31538761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42640515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30166886"/>
                    </a:ext>
                  </a:extLst>
                </a:gridCol>
              </a:tblGrid>
              <a:tr h="745399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 = 48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4% = 4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34521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759482-73E7-4FF6-91F5-0CBE29AD5FE5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74042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False; 4% = 12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2709465-C249-43B2-920F-3C8E01E06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81522"/>
              </p:ext>
            </p:extLst>
          </p:nvPr>
        </p:nvGraphicFramePr>
        <p:xfrm>
          <a:off x="2111227" y="1612790"/>
          <a:ext cx="4921547" cy="74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547">
                  <a:extLst>
                    <a:ext uri="{9D8B030D-6E8A-4147-A177-3AD203B41FA5}">
                      <a16:colId xmlns:a16="http://schemas.microsoft.com/office/drawing/2014/main" val="208953182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31538761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42640515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30166886"/>
                    </a:ext>
                  </a:extLst>
                </a:gridCol>
              </a:tblGrid>
              <a:tr h="745399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 = 48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4% = 4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34521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E1249D3-B23D-4057-87AD-1CB6EDFFD66C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51888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6DC26A-8CA2-4270-BC01-EA70963BE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5c7a0828-c5e4-45f8-a074-18a8fdc88ec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432</Words>
  <Application>Microsoft Office PowerPoint</Application>
  <PresentationFormat>On-screen Show (4:3)</PresentationFormat>
  <Paragraphs>217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Amtullah Malik</cp:lastModifiedBy>
  <cp:revision>68</cp:revision>
  <dcterms:created xsi:type="dcterms:W3CDTF">2018-03-17T10:08:43Z</dcterms:created>
  <dcterms:modified xsi:type="dcterms:W3CDTF">2020-03-23T14:02:36Z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