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1" r:id="rId5"/>
    <p:sldId id="365" r:id="rId6"/>
    <p:sldId id="367" r:id="rId7"/>
    <p:sldId id="360" r:id="rId8"/>
    <p:sldId id="368" r:id="rId9"/>
    <p:sldId id="369" r:id="rId10"/>
    <p:sldId id="380" r:id="rId11"/>
    <p:sldId id="373" r:id="rId12"/>
    <p:sldId id="383" r:id="rId13"/>
    <p:sldId id="371" r:id="rId14"/>
    <p:sldId id="3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24.03.20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find percentage of an amount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66379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E35895-9AFA-43FF-BDB5-2F9D0473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38343"/>
              </p:ext>
            </p:extLst>
          </p:nvPr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1m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6cm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AD502D-CC52-43E0-911A-323BCDE93B6D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21926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E35895-9AFA-43FF-BDB5-2F9D04737093}"/>
              </a:ext>
            </a:extLst>
          </p:cNvPr>
          <p:cNvGraphicFramePr>
            <a:graphicFrameLocks noGrp="1"/>
          </p:cNvGraphicFramePr>
          <p:nvPr/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1m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6cm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0C227E-78D1-4DAC-89F1-5D4C5568D6AC}"/>
              </a:ext>
            </a:extLst>
          </p:cNvPr>
          <p:cNvSpPr txBox="1"/>
          <p:nvPr/>
        </p:nvSpPr>
        <p:spPr>
          <a:xfrm>
            <a:off x="4924425" y="2105025"/>
            <a:ext cx="1276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912BB-F98F-4FCA-8139-B8A330855BCF}"/>
              </a:ext>
            </a:extLst>
          </p:cNvPr>
          <p:cNvSpPr txBox="1"/>
          <p:nvPr/>
        </p:nvSpPr>
        <p:spPr>
          <a:xfrm>
            <a:off x="5038725" y="3195965"/>
            <a:ext cx="113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A0CD2-84F5-49C0-AF2F-2C42A56FE879}"/>
              </a:ext>
            </a:extLst>
          </p:cNvPr>
          <p:cNvSpPr txBox="1"/>
          <p:nvPr/>
        </p:nvSpPr>
        <p:spPr>
          <a:xfrm>
            <a:off x="5076825" y="4286905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E12B40-FEB3-4423-96B4-3A0FBB75DE74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11476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60288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25648"/>
              </p:ext>
            </p:extLst>
          </p:nvPr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24354"/>
              </p:ext>
            </p:extLst>
          </p:nvPr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64188"/>
              </p:ext>
            </p:extLst>
          </p:nvPr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83653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11710"/>
              </p:ext>
            </p:extLst>
          </p:nvPr>
        </p:nvGraphicFramePr>
        <p:xfrm>
          <a:off x="5633766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F03BD21-0E14-4FF8-A435-A70CDB3DEDF9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41274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/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91585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76717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5705"/>
              </p:ext>
            </p:extLst>
          </p:nvPr>
        </p:nvGraphicFramePr>
        <p:xfrm>
          <a:off x="5635671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2698BB5-4083-499A-92FD-ACD41BC35FFC}"/>
              </a:ext>
            </a:extLst>
          </p:cNvPr>
          <p:cNvGraphicFramePr>
            <a:graphicFrameLocks noGrp="1"/>
          </p:cNvGraphicFramePr>
          <p:nvPr/>
        </p:nvGraphicFramePr>
        <p:xfrm>
          <a:off x="1413000" y="4637861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9EF4EB8-A43E-4D80-9E4E-D4E300C2281D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49918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9247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88142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53336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62576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95EDC8C-B388-4ED6-BE5E-170AA7BE7BFF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10% of 250 = 25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1828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16375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59172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25123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FA5CB-0A67-42A5-BDE0-BD22CE85F8D0}"/>
              </a:ext>
            </a:extLst>
          </p:cNvPr>
          <p:cNvCxnSpPr/>
          <p:nvPr/>
        </p:nvCxnSpPr>
        <p:spPr>
          <a:xfrm flipV="1">
            <a:off x="2407920" y="2098040"/>
            <a:ext cx="0" cy="22943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9528B9A-5FDD-438E-940C-E9BC4CC66B77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39432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times does 25 fit into 100? Use your answer to complete the sentence below.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71957"/>
              </p:ext>
            </p:extLst>
          </p:nvPr>
        </p:nvGraphicFramePr>
        <p:xfrm>
          <a:off x="1694955" y="2917596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To find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 </a:t>
                      </a: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% of 48, I can divide 48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 </a:t>
                      </a: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8ECFB9E-415D-44B0-BE4B-A4427DD4C33F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39791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times does 25 fit into 100? Use your answer to complete the sentence below.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 times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53754"/>
              </p:ext>
            </p:extLst>
          </p:nvPr>
        </p:nvGraphicFramePr>
        <p:xfrm>
          <a:off x="1694955" y="2917596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To find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 </a:t>
                      </a: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% of 48, I can divide 48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 </a:t>
                      </a: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BD3997A-4EEE-4757-95A8-49C697CD38DF}"/>
              </a:ext>
            </a:extLst>
          </p:cNvPr>
          <p:cNvSpPr txBox="1"/>
          <p:nvPr/>
        </p:nvSpPr>
        <p:spPr>
          <a:xfrm>
            <a:off x="3171398" y="2977921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79A9F0-E07F-46AA-BD52-DC2E25558F75}"/>
              </a:ext>
            </a:extLst>
          </p:cNvPr>
          <p:cNvSpPr txBox="1"/>
          <p:nvPr/>
        </p:nvSpPr>
        <p:spPr>
          <a:xfrm>
            <a:off x="4867275" y="3398134"/>
            <a:ext cx="49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84652-9496-478D-9CD6-9B43C284B8EC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36015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92D38C-EDCC-499A-B8B6-2445FFCD3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73473"/>
              </p:ext>
            </p:extLst>
          </p:nvPr>
        </p:nvGraphicFramePr>
        <p:xfrm>
          <a:off x="1015709" y="2924436"/>
          <a:ext cx="7112583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65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158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120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120 = 120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  B   = 1.2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F2CD068-0C48-456E-BF63-A311363A5C72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42288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100; B = 100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92D38C-EDCC-499A-B8B6-2445FFCD3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18215"/>
              </p:ext>
            </p:extLst>
          </p:nvPr>
        </p:nvGraphicFramePr>
        <p:xfrm>
          <a:off x="1015709" y="2924436"/>
          <a:ext cx="7112583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65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158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120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120 = 120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</a:t>
                      </a:r>
                      <a:r>
                        <a:rPr lang="en-GB" sz="2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= 1.2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E6B574-B436-4842-A9C1-D9BA1787D30A}"/>
              </a:ext>
            </a:extLst>
          </p:cNvPr>
          <p:cNvSpPr txBox="1"/>
          <p:nvPr/>
        </p:nvSpPr>
        <p:spPr>
          <a:xfrm>
            <a:off x="3244850" y="342056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9589E6-9BE5-49B6-B9A2-179B97C5B5EB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8149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65A693-BA17-43DF-B20E-1AA61FA7A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5c7a0828-c5e4-45f8-a074-18a8fdc88ec6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1685</TotalTime>
  <Words>474</Words>
  <Application>Microsoft Office PowerPoint</Application>
  <PresentationFormat>On-screen Show (4:3)</PresentationFormat>
  <Paragraphs>252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Amtullah Malik</cp:lastModifiedBy>
  <cp:revision>59</cp:revision>
  <dcterms:created xsi:type="dcterms:W3CDTF">2018-03-17T10:08:43Z</dcterms:created>
  <dcterms:modified xsi:type="dcterms:W3CDTF">2020-03-23T13:09:42Z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