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1E7-2929-4BF9-96D4-55E38D4B553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1475-E4AB-4A31-AB43-BB9B8044D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40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1E7-2929-4BF9-96D4-55E38D4B553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1475-E4AB-4A31-AB43-BB9B8044D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65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1E7-2929-4BF9-96D4-55E38D4B553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1475-E4AB-4A31-AB43-BB9B8044D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3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1E7-2929-4BF9-96D4-55E38D4B553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1475-E4AB-4A31-AB43-BB9B8044D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8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1E7-2929-4BF9-96D4-55E38D4B553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1475-E4AB-4A31-AB43-BB9B8044D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6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1E7-2929-4BF9-96D4-55E38D4B553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1475-E4AB-4A31-AB43-BB9B8044D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1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1E7-2929-4BF9-96D4-55E38D4B553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1475-E4AB-4A31-AB43-BB9B8044D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96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1E7-2929-4BF9-96D4-55E38D4B553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1475-E4AB-4A31-AB43-BB9B8044D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9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1E7-2929-4BF9-96D4-55E38D4B553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1475-E4AB-4A31-AB43-BB9B8044D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2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1E7-2929-4BF9-96D4-55E38D4B553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1475-E4AB-4A31-AB43-BB9B8044D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9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1E7-2929-4BF9-96D4-55E38D4B553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1475-E4AB-4A31-AB43-BB9B8044D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6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781E7-2929-4BF9-96D4-55E38D4B553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F1475-E4AB-4A31-AB43-BB9B8044D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9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GB" sz="3500" dirty="0" smtClean="0"/>
              <a:t>                       </a:t>
            </a:r>
            <a:r>
              <a:rPr lang="en-GB" b="1" dirty="0" smtClean="0"/>
              <a:t>Dua’s in Salah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4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</a:t>
            </a:r>
            <a:r>
              <a:rPr lang="en-GB" b="1" dirty="0" smtClean="0"/>
              <a:t>What to say when beginning the Salah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0" y="1993049"/>
            <a:ext cx="7225048" cy="45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 </a:t>
            </a:r>
            <a:r>
              <a:rPr lang="en-GB" b="1" dirty="0" smtClean="0"/>
              <a:t>What to say in Ruku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4" y="1571224"/>
            <a:ext cx="9298547" cy="46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2102"/>
            <a:ext cx="10515600" cy="1325563"/>
          </a:xfrm>
        </p:spPr>
        <p:txBody>
          <a:bodyPr/>
          <a:lstStyle/>
          <a:p>
            <a:r>
              <a:rPr lang="en-GB" dirty="0" smtClean="0"/>
              <a:t>              What to say in Sujud (sajdah)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81" y="1596980"/>
            <a:ext cx="9221273" cy="50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500" dirty="0" smtClean="0"/>
              <a:t>What to say in between the 2 prostrations (sajdah)</a:t>
            </a:r>
            <a:endParaRPr lang="en-GB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to read when sitting down (</a:t>
            </a:r>
            <a:r>
              <a:rPr lang="en-GB" b="1" dirty="0" err="1" smtClean="0"/>
              <a:t>Tashahhud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15" y="1554308"/>
            <a:ext cx="10869769" cy="48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   </a:t>
            </a:r>
            <a:r>
              <a:rPr lang="en-GB" b="1" dirty="0" err="1" smtClean="0"/>
              <a:t>Durood</a:t>
            </a:r>
            <a:r>
              <a:rPr lang="en-GB" b="1" dirty="0" smtClean="0"/>
              <a:t> </a:t>
            </a:r>
            <a:r>
              <a:rPr lang="en-GB" b="1" dirty="0" err="1" smtClean="0"/>
              <a:t>Ibraheem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225" y="1809749"/>
            <a:ext cx="8950817" cy="466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</a:t>
            </a:r>
            <a:r>
              <a:rPr lang="en-GB" dirty="0" err="1" smtClean="0"/>
              <a:t>Dua</a:t>
            </a:r>
            <a:r>
              <a:rPr lang="en-GB" dirty="0" smtClean="0"/>
              <a:t> after </a:t>
            </a:r>
            <a:r>
              <a:rPr lang="en-GB" dirty="0" err="1" smtClean="0"/>
              <a:t>Durood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484" y="1236374"/>
            <a:ext cx="9247031" cy="51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61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                     Dua’s in Salah</vt:lpstr>
      <vt:lpstr>     What to say when beginning the Salah</vt:lpstr>
      <vt:lpstr>                        What to say in Ruku</vt:lpstr>
      <vt:lpstr>              What to say in Sujud (sajdah)</vt:lpstr>
      <vt:lpstr>What to say in between the 2 prostrations (sajdah)</vt:lpstr>
      <vt:lpstr>What to read when sitting down (Tashahhud)</vt:lpstr>
      <vt:lpstr>                          Durood Ibraheem</vt:lpstr>
      <vt:lpstr>                      Dua after Durood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Dua’s in Salah</dc:title>
  <dc:creator>Amina</dc:creator>
  <cp:lastModifiedBy>Amina</cp:lastModifiedBy>
  <cp:revision>5</cp:revision>
  <dcterms:created xsi:type="dcterms:W3CDTF">2017-12-11T20:34:57Z</dcterms:created>
  <dcterms:modified xsi:type="dcterms:W3CDTF">2017-12-11T21:07:02Z</dcterms:modified>
</cp:coreProperties>
</file>