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2" r:id="rId3"/>
    <p:sldId id="403" r:id="rId4"/>
    <p:sldId id="404" r:id="rId5"/>
    <p:sldId id="405" r:id="rId6"/>
    <p:sldId id="406" r:id="rId7"/>
    <p:sldId id="407" r:id="rId8"/>
    <p:sldId id="4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D735-80BD-419D-89AA-6330F0A6E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BA363-17DC-418A-8FC4-D5134383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C45-63BD-4A3A-B6C7-D9765435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52C0-9DF7-444D-B39C-59986896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7158-84D5-4C3C-806B-F2900253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3A9D-5262-4492-ACDB-6776E165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BB07A-0705-4EBE-A449-CC107F7E4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DA40-6804-48CB-9535-DDB09702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DC65-9985-4A2A-9205-39FFA61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7C41-DDFD-4606-AED0-0815EE2C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A2C88-57AE-4910-A687-D8CCA489E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05194-592C-4964-B415-70C11E573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063E-ED20-4955-97C5-83D68020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023E-C082-404F-AF17-B84CB9BA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73EB-8CA9-46D3-AB85-45E01326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6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2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6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3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9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6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1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8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9034-02E3-4226-829A-76B234BF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E66F5-9AC1-4BEA-9E5C-77412137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767E-E9C0-43E9-96C7-0466A4FE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81FD-6C27-4ABA-9244-1EE32288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09F7-B166-4482-8F7D-1950993D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3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9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8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0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8BDD-3485-4663-A62C-A42D8303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EBC3D-CB26-4D17-B9DA-A547135BD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6B72-08C4-494A-A5A7-A70DD18E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8765E-803D-4845-B57F-F94FF056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3F3C-61D4-417C-AA24-97411AB3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6939-EA10-423C-A90E-6E12264B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D3B56-C013-41DA-82D5-9FC46EEF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7FAF2-A40E-45EB-B6F5-FCB6BF5C7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23124-1539-4977-ADC2-FC88BBA9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D8C2-2D5F-4E92-9449-2DD6AED1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30491-D60E-4C1A-8126-B01C797A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CA90-FA48-4252-85EE-D673AC44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A6690-CD59-4403-8526-3B32A6AA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F67AE-655E-4927-8BC0-C8CAECD1B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12662-34AC-426E-823D-7BC464304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BC5C-1D0C-446A-9C08-206589609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A3D3A-E0CD-4083-BEF0-6808F52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B5D13-934F-4301-8392-DDD71ADF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24806-0C04-4BF5-9D4C-B14BB25E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2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CA65-0003-489F-BC79-2815B3A8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1B774-708A-4146-84E1-33D4A636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218A0-11E6-4F70-B236-D307B153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8D328-7962-4670-A659-C8C98E2F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7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1DE53-F3EB-4D35-91D3-232DA9D7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1D637-7BA5-49C1-A0BB-4ECF9E79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3881-02CE-4A37-B3FA-E64873E8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0865-501C-412E-8CDB-1846C829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34FB2-B37C-4F6B-8279-60DF3799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3693E-D9ED-4EE9-9F6D-094CDE71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3400E-2717-459B-93C7-6337E382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14450-318D-4121-B8F5-53C8AF79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EF66-628B-4AC6-98F5-926CA776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BC6B-BA3B-4FA6-B7F9-7076B7DE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40DA4-D224-439A-9E3C-7B3C8F947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E96B5-A33E-47BC-99FC-8EF13B0AD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3F77B-A66C-4C68-B805-43BEA297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31C79-4BE0-4244-A33C-BFEF4BDE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5D7AE-6AA2-43A7-BE56-CCFDF8D2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920EE-39D5-43E4-965B-4EEC8229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1F020-A09E-4F33-99C2-6EB6CC1C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14B5-6F73-4C7C-A97F-E893002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7227-15B8-4D2E-BD02-A7DCCB4B85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A651-94C5-496C-A849-F4553B5B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451B-4608-46CF-9F0F-A2406182F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EC95-7838-4079-9200-21B685472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6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330B1E6C-DF7D-47ED-A2EF-E6E8312F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B63CE3-62B4-4F77-AEB8-58CA1280C17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flour weighs 30g more than the eggs.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does the flour weigh?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0A85E-3C49-4A77-B64F-E1922727B05A}"/>
              </a:ext>
            </a:extLst>
          </p:cNvPr>
          <p:cNvSpPr txBox="1"/>
          <p:nvPr/>
        </p:nvSpPr>
        <p:spPr>
          <a:xfrm>
            <a:off x="6912996" y="3797950"/>
            <a:ext cx="15277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500" dirty="0">
                <a:solidFill>
                  <a:prstClr val="black"/>
                </a:solidFill>
                <a:latin typeface="SassoonCRInfantMedium" panose="02000603020000020003" pitchFamily="2" charset="0"/>
              </a:rPr>
              <a:t>54g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FF0AE-C8E0-4BD8-99B6-A49E55AABD2D}"/>
              </a:ext>
            </a:extLst>
          </p:cNvPr>
          <p:cNvSpPr txBox="1"/>
          <p:nvPr/>
        </p:nvSpPr>
        <p:spPr>
          <a:xfrm>
            <a:off x="4503064" y="3849237"/>
            <a:ext cx="748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500" dirty="0">
                <a:solidFill>
                  <a:prstClr val="black"/>
                </a:solidFill>
                <a:latin typeface="SassoonCRInfantMedium" panose="02000603020000020003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E0EAD-5614-4102-804A-64A97C90DCD4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91287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330B1E6C-DF7D-47ED-A2EF-E6E8312F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B63CE3-62B4-4F77-AEB8-58CA1280C17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flour weighs 30g more than the eggs.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does the flour weigh?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0A85E-3C49-4A77-B64F-E1922727B05A}"/>
              </a:ext>
            </a:extLst>
          </p:cNvPr>
          <p:cNvSpPr txBox="1"/>
          <p:nvPr/>
        </p:nvSpPr>
        <p:spPr>
          <a:xfrm>
            <a:off x="6912996" y="3797950"/>
            <a:ext cx="15277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500" dirty="0">
                <a:solidFill>
                  <a:prstClr val="black"/>
                </a:solidFill>
                <a:latin typeface="SassoonCRInfantMedium" panose="02000603020000020003" pitchFamily="2" charset="0"/>
              </a:rPr>
              <a:t>54g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FF0AE-C8E0-4BD8-99B6-A49E55AABD2D}"/>
              </a:ext>
            </a:extLst>
          </p:cNvPr>
          <p:cNvSpPr txBox="1"/>
          <p:nvPr/>
        </p:nvSpPr>
        <p:spPr>
          <a:xfrm>
            <a:off x="4257965" y="3849237"/>
            <a:ext cx="993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5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84g</a:t>
            </a:r>
            <a:endParaRPr lang="en-GB" sz="35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29074-C3A0-4BCA-A95F-0A9A02811D0D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57047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on the wall&#10;&#10;Description generated with high confidence">
            <a:extLst>
              <a:ext uri="{FF2B5EF4-FFF2-40B4-BE49-F238E27FC236}">
                <a16:creationId xmlns:a16="http://schemas.microsoft.com/office/drawing/2014/main" id="{38EBBAEC-90E9-4FFE-9F16-2D9626C61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"/>
            <a:ext cx="9144000" cy="685799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CD6AF14D-4F17-4312-8971-7EC50232BAF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beans weigh less than the biscuits but more than the tuna.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could the beans weigh?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A0280-183A-40D8-AE5E-D04B7A690005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9020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on the wall&#10;&#10;Description generated with high confidence">
            <a:extLst>
              <a:ext uri="{FF2B5EF4-FFF2-40B4-BE49-F238E27FC236}">
                <a16:creationId xmlns:a16="http://schemas.microsoft.com/office/drawing/2014/main" id="{38EBBAEC-90E9-4FFE-9F16-2D9626C61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CD6AF14D-4F17-4312-8971-7EC50232BAF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beans weigh less than the biscuits but more than the tuna.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could the beans weigh?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amount between 101g and 139g.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3AFCE-970D-48AE-9657-D1ABAB3A644F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78910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8720E25-94C1-41E7-989E-D4F40FA0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BBDC33-C242-4B81-BC73-AF9D3B4F298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Annie’s toy weighs 96g and Olly’s toy weighs 86g.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with? Why?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8EF77-C421-4396-B239-A6870AAC10DD}"/>
              </a:ext>
            </a:extLst>
          </p:cNvPr>
          <p:cNvSpPr txBox="1"/>
          <p:nvPr/>
        </p:nvSpPr>
        <p:spPr>
          <a:xfrm>
            <a:off x="2965226" y="3503717"/>
            <a:ext cx="90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4F45A-13A6-4E19-A9B8-1A30971CB52C}"/>
              </a:ext>
            </a:extLst>
          </p:cNvPr>
          <p:cNvSpPr txBox="1"/>
          <p:nvPr/>
        </p:nvSpPr>
        <p:spPr>
          <a:xfrm>
            <a:off x="8465195" y="330366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Olly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2DC846-CD5F-4786-BAE2-CD562098647F}"/>
              </a:ext>
            </a:extLst>
          </p:cNvPr>
          <p:cNvSpPr/>
          <p:nvPr/>
        </p:nvSpPr>
        <p:spPr>
          <a:xfrm>
            <a:off x="6255824" y="1579418"/>
            <a:ext cx="2282400" cy="1774867"/>
          </a:xfrm>
          <a:prstGeom prst="wedgeRoundRectCallout">
            <a:avLst>
              <a:gd name="adj1" fmla="val 72628"/>
              <a:gd name="adj2" fmla="val 85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14795AC-8F73-4437-800C-D7022716F9F9}"/>
              </a:ext>
            </a:extLst>
          </p:cNvPr>
          <p:cNvSpPr/>
          <p:nvPr/>
        </p:nvSpPr>
        <p:spPr>
          <a:xfrm>
            <a:off x="3537453" y="1579418"/>
            <a:ext cx="2281457" cy="1774867"/>
          </a:xfrm>
          <a:prstGeom prst="wedgeRoundRectCallout">
            <a:avLst>
              <a:gd name="adj1" fmla="val -66826"/>
              <a:gd name="adj2" fmla="val 16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7D94B-715A-4DFA-9D65-2C798962AE00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3310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8720E25-94C1-41E7-989E-D4F40FA0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BBDC33-C242-4B81-BC73-AF9D3B4F298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Annie’s toy weighs 96g and Olly’s toy weighs 86g.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with? Why?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agree with Annie because...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8EF77-C421-4396-B239-A6870AAC10DD}"/>
              </a:ext>
            </a:extLst>
          </p:cNvPr>
          <p:cNvSpPr txBox="1"/>
          <p:nvPr/>
        </p:nvSpPr>
        <p:spPr>
          <a:xfrm>
            <a:off x="2965226" y="3503717"/>
            <a:ext cx="90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4F45A-13A6-4E19-A9B8-1A30971CB52C}"/>
              </a:ext>
            </a:extLst>
          </p:cNvPr>
          <p:cNvSpPr txBox="1"/>
          <p:nvPr/>
        </p:nvSpPr>
        <p:spPr>
          <a:xfrm>
            <a:off x="8465195" y="330366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Olly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2DC846-CD5F-4786-BAE2-CD562098647F}"/>
              </a:ext>
            </a:extLst>
          </p:cNvPr>
          <p:cNvSpPr/>
          <p:nvPr/>
        </p:nvSpPr>
        <p:spPr>
          <a:xfrm>
            <a:off x="6255824" y="1579418"/>
            <a:ext cx="2282400" cy="1774867"/>
          </a:xfrm>
          <a:prstGeom prst="wedgeRoundRectCallout">
            <a:avLst>
              <a:gd name="adj1" fmla="val 72628"/>
              <a:gd name="adj2" fmla="val 85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14795AC-8F73-4437-800C-D7022716F9F9}"/>
              </a:ext>
            </a:extLst>
          </p:cNvPr>
          <p:cNvSpPr/>
          <p:nvPr/>
        </p:nvSpPr>
        <p:spPr>
          <a:xfrm>
            <a:off x="3537453" y="1579418"/>
            <a:ext cx="2281457" cy="1774867"/>
          </a:xfrm>
          <a:prstGeom prst="wedgeRoundRectCallout">
            <a:avLst>
              <a:gd name="adj1" fmla="val -66826"/>
              <a:gd name="adj2" fmla="val 16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5BB7F-E8DD-4C78-93CE-2B1C3D8C4E63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54121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8720E25-94C1-41E7-989E-D4F40FA0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BBDC33-C242-4B81-BC73-AF9D3B4F298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Annie’s toy weighs 96g and Olly’s toy weighs 86g.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with? Why?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agree with Annie because 96g is 10 more than 86g.</a:t>
            </a:r>
          </a:p>
          <a:p>
            <a:pPr defTabSz="457200"/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8EF77-C421-4396-B239-A6870AAC10DD}"/>
              </a:ext>
            </a:extLst>
          </p:cNvPr>
          <p:cNvSpPr txBox="1"/>
          <p:nvPr/>
        </p:nvSpPr>
        <p:spPr>
          <a:xfrm>
            <a:off x="2965226" y="3503717"/>
            <a:ext cx="90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Annie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4F45A-13A6-4E19-A9B8-1A30971CB52C}"/>
              </a:ext>
            </a:extLst>
          </p:cNvPr>
          <p:cNvSpPr txBox="1"/>
          <p:nvPr/>
        </p:nvSpPr>
        <p:spPr>
          <a:xfrm>
            <a:off x="8465195" y="330366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Olly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2DC846-CD5F-4786-BAE2-CD562098647F}"/>
              </a:ext>
            </a:extLst>
          </p:cNvPr>
          <p:cNvSpPr/>
          <p:nvPr/>
        </p:nvSpPr>
        <p:spPr>
          <a:xfrm>
            <a:off x="6255824" y="1579418"/>
            <a:ext cx="2282400" cy="1774867"/>
          </a:xfrm>
          <a:prstGeom prst="wedgeRoundRectCallout">
            <a:avLst>
              <a:gd name="adj1" fmla="val 72628"/>
              <a:gd name="adj2" fmla="val 85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14795AC-8F73-4437-800C-D7022716F9F9}"/>
              </a:ext>
            </a:extLst>
          </p:cNvPr>
          <p:cNvSpPr/>
          <p:nvPr/>
        </p:nvSpPr>
        <p:spPr>
          <a:xfrm>
            <a:off x="3537453" y="1579418"/>
            <a:ext cx="2281457" cy="1774867"/>
          </a:xfrm>
          <a:prstGeom prst="wedgeRoundRectCallout">
            <a:avLst>
              <a:gd name="adj1" fmla="val -66826"/>
              <a:gd name="adj2" fmla="val 16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toy weighs 10g more than yours.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32E5B-1EA6-4D86-B9F7-837C195223E0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00362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234</Words>
  <Application>Microsoft Office PowerPoint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2020-06-03T17:41:01Z</dcterms:created>
  <dcterms:modified xsi:type="dcterms:W3CDTF">2020-06-03T17:57:18Z</dcterms:modified>
</cp:coreProperties>
</file>